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1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9" r:id="rId43"/>
    <p:sldId id="300" r:id="rId44"/>
    <p:sldId id="301" r:id="rId45"/>
    <p:sldId id="302" r:id="rId46"/>
    <p:sldId id="303" r:id="rId47"/>
    <p:sldId id="304" r:id="rId48"/>
    <p:sldId id="305" r:id="rId49"/>
    <p:sldId id="306" r:id="rId50"/>
    <p:sldId id="307" r:id="rId51"/>
    <p:sldId id="308" r:id="rId52"/>
    <p:sldId id="297"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80272"/>
  </p:normalViewPr>
  <p:slideViewPr>
    <p:cSldViewPr snapToGrid="0" snapToObjects="1">
      <p:cViewPr varScale="1">
        <p:scale>
          <a:sx n="82" d="100"/>
          <a:sy n="82" d="100"/>
        </p:scale>
        <p:origin x="72" y="6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09:28.766"/>
    </inkml:context>
    <inkml:brush xml:id="br0">
      <inkml:brushProperty name="width" value="0.05" units="cm"/>
      <inkml:brushProperty name="height" value="0.05" units="cm"/>
      <inkml:brushProperty name="color" value="#E71224"/>
    </inkml:brush>
  </inkml:definitions>
  <inkml:trace contextRef="#ctx0" brushRef="#br0">4 30 24575,'-1'0'0,"1"0"0,0-1 0,0 1 0,0 0 0,-1 0 0,1 0 0,0-1 0,0 1 0,0 0 0,0 0 0,-1 0 0,1-1 0,0 1 0,0 0 0,0 0 0,0-1 0,0 1 0,0 0 0,0 0 0,0-1 0,0 1 0,0 0 0,0 0 0,0-1 0,0 1 0,0 0 0,0 0 0,0-1 0,0 1 0,0 0 0,0-1 0,0 1 0,0 0 0,0 0 0,0 0 0,1-1 0,-1 1 0,0 0 0,0 0 0,0-1 0,0 1 0,1 0 0,-1 0 0,0 0 0,0 0 0,1-1 0,-1 1 0,17-6 0,32 0 0,1 2 0,75 2 0,-70 2 0,55-1 0,185 4 0,-265 1-266,0 1 0,-1 2 0,0 1 1,48 19-1,-76-27 230,27 11-6790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22:48.887"/>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50.201"/>
    </inkml:context>
    <inkml:brush xml:id="br0">
      <inkml:brushProperty name="width" value="0.05" units="cm"/>
      <inkml:brushProperty name="height" value="0.05" units="cm"/>
      <inkml:brushProperty name="color" value="#E71224"/>
    </inkml:brush>
  </inkml:definitions>
  <inkml:trace contextRef="#ctx0" brushRef="#br0">0 1 24575,'3553'0'-1365,"-3533"0"-5461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51.717"/>
    </inkml:context>
    <inkml:brush xml:id="br0">
      <inkml:brushProperty name="width" value="0.05" units="cm"/>
      <inkml:brushProperty name="height" value="0.05" units="cm"/>
      <inkml:brushProperty name="color" value="#E71224"/>
    </inkml:brush>
  </inkml:definitions>
  <inkml:trace contextRef="#ctx0" brushRef="#br0">1 0 24575,'0'2'0,"0"0"0,0-1 0,1 1 0,-1-1 0,1 1 0,-1-1 0,1 1 0,-1-1 0,1 0 0,0 1 0,0-1 0,0 0 0,0 1 0,0-1 0,0 0 0,0 0 0,0 0 0,0 0 0,0 0 0,3 1 0,29 15 0,-29-16 0,47 16 0,0-2 0,105 15 0,-100-21 0,59 7 0,135 3 0,117-18 0,-230-2 0,1107-1 0,-1192-1 0,92-16 0,-2-1 0,141 17 0,-153 5 0,172-2-1365,-278 0-5461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54.216"/>
    </inkml:context>
    <inkml:brush xml:id="br0">
      <inkml:brushProperty name="width" value="0.05" units="cm"/>
      <inkml:brushProperty name="height" value="0.05" units="cm"/>
      <inkml:brushProperty name="color" value="#E71224"/>
    </inkml:brush>
  </inkml:definitions>
  <inkml:trace contextRef="#ctx0" brushRef="#br0">1 0 24575,'0'1'0,"0"0"0,1 0 0,-1-1 0,1 1 0,-1 0 0,0-1 0,1 1 0,-1 0 0,1-1 0,0 1 0,-1 0 0,1-1 0,-1 1 0,1-1 0,0 1 0,-1-1 0,1 0 0,0 1 0,0-1 0,-1 0 0,1 1 0,0-1 0,0 0 0,0 0 0,-1 0 0,1 1 0,1-1 0,30 3 0,-26-3 0,371 7 0,-235-8 0,4138 0-1365,-4254 1-5461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47.893"/>
    </inkml:context>
    <inkml:brush xml:id="br0">
      <inkml:brushProperty name="width" value="0.05" units="cm"/>
      <inkml:brushProperty name="height" value="0.05" units="cm"/>
      <inkml:brushProperty name="color" value="#E71224"/>
    </inkml:brush>
  </inkml:definitions>
  <inkml:trace contextRef="#ctx0" brushRef="#br0">1 1 24575,'3480'0'-1365,"-3457"0"-5461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50.201"/>
    </inkml:context>
    <inkml:brush xml:id="br0">
      <inkml:brushProperty name="width" value="0.05" units="cm"/>
      <inkml:brushProperty name="height" value="0.05" units="cm"/>
      <inkml:brushProperty name="color" value="#E71224"/>
    </inkml:brush>
  </inkml:definitions>
  <inkml:trace contextRef="#ctx0" brushRef="#br0">0 1 24575,'3553'0'-1365,"-3533"0"-5461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51.717"/>
    </inkml:context>
    <inkml:brush xml:id="br0">
      <inkml:brushProperty name="width" value="0.05" units="cm"/>
      <inkml:brushProperty name="height" value="0.05" units="cm"/>
      <inkml:brushProperty name="color" value="#E71224"/>
    </inkml:brush>
  </inkml:definitions>
  <inkml:trace contextRef="#ctx0" brushRef="#br0">1 0 24575,'0'2'0,"0"0"0,0-1 0,1 1 0,-1-1 0,1 1 0,-1-1 0,1 1 0,-1-1 0,1 0 0,0 1 0,0-1 0,0 0 0,0 1 0,0-1 0,0 0 0,0 0 0,0 0 0,0 0 0,0 0 0,3 1 0,29 15 0,-29-16 0,47 16 0,0-2 0,105 15 0,-100-21 0,59 7 0,135 3 0,117-18 0,-230-2 0,1107-1 0,-1192-1 0,92-16 0,-2-1 0,141 17 0,-153 5 0,172-2-1365,-278 0-5461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54.216"/>
    </inkml:context>
    <inkml:brush xml:id="br0">
      <inkml:brushProperty name="width" value="0.05" units="cm"/>
      <inkml:brushProperty name="height" value="0.05" units="cm"/>
      <inkml:brushProperty name="color" value="#E71224"/>
    </inkml:brush>
  </inkml:definitions>
  <inkml:trace contextRef="#ctx0" brushRef="#br0">1 0 24575,'0'1'0,"0"0"0,1 0 0,-1-1 0,1 1 0,-1 0 0,0-1 0,1 1 0,-1 0 0,1-1 0,0 1 0,-1 0 0,1-1 0,-1 1 0,1-1 0,0 1 0,-1-1 0,1 0 0,0 1 0,0-1 0,-1 0 0,1 1 0,0-1 0,0 0 0,0 0 0,-1 0 0,1 1 0,1-1 0,30 3 0,-26-3 0,371 7 0,-235-8 0,4138 0-1365,-4254 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9:10.852"/>
    </inkml:context>
    <inkml:brush xml:id="br0">
      <inkml:brushProperty name="width" value="0.1" units="cm"/>
      <inkml:brushProperty name="height" value="0.1" units="cm"/>
      <inkml:brushProperty name="color" value="#33CCFF"/>
    </inkml:brush>
  </inkml:definitions>
  <inkml:trace contextRef="#ctx0" brushRef="#br0">1 0 24575,'2035'0'0,"-1993"2"0,42 7 0,24 2 0,443-9 0,-280-4 0,5566 2-1365,-5815 0-5461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9:13.761"/>
    </inkml:context>
    <inkml:brush xml:id="br0">
      <inkml:brushProperty name="width" value="0.1" units="cm"/>
      <inkml:brushProperty name="height" value="0.1" units="cm"/>
      <inkml:brushProperty name="color" value="#33CCFF"/>
    </inkml:brush>
  </inkml:definitions>
  <inkml:trace contextRef="#ctx0" brushRef="#br0">0 0 24575,'18'0'0,"62"0"0,112 14 0,-110-6 0,156-6 0,-119-4 0,582 2-1365,-670 0-5461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9:15.041"/>
    </inkml:context>
    <inkml:brush xml:id="br0">
      <inkml:brushProperty name="width" value="0.1" units="cm"/>
      <inkml:brushProperty name="height" value="0.1" units="cm"/>
      <inkml:brushProperty name="color" value="#33CCFF"/>
    </inkml:brush>
  </inkml:definitions>
  <inkml:trace contextRef="#ctx0" brushRef="#br0">0 1 24575,'672'0'0,"-646"1"0,1 2 0,-1 1 0,33 9 0,-26-5 0,43 4 0,180-9 0,-133-5 0,-28 2-1365,-71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38:04.463"/>
    </inkml:context>
    <inkml:brush xml:id="br0">
      <inkml:brushProperty name="width" value="0.1" units="cm"/>
      <inkml:brushProperty name="height" value="0.1" units="cm"/>
      <inkml:brushProperty name="color" value="#33CCFF"/>
    </inkml:brush>
  </inkml:definitions>
  <inkml:trace contextRef="#ctx0" brushRef="#br0">1 0 24575,'15'7'0,"0"-2"0,1 0 0,-1-1 0,1 0 0,32 3 0,-16-3 0,1312 172-2894,-375-112 2270,4-60 1649,-941-4-6723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9:16.329"/>
    </inkml:context>
    <inkml:brush xml:id="br0">
      <inkml:brushProperty name="width" value="0.1" units="cm"/>
      <inkml:brushProperty name="height" value="0.1" units="cm"/>
      <inkml:brushProperty name="color" value="#33CCFF"/>
    </inkml:brush>
  </inkml:definitions>
  <inkml:trace contextRef="#ctx0" brushRef="#br0">0 0 24575,'1357'0'-1365,"-1338"0"-5461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47.893"/>
    </inkml:context>
    <inkml:brush xml:id="br0">
      <inkml:brushProperty name="width" value="0.05" units="cm"/>
      <inkml:brushProperty name="height" value="0.05" units="cm"/>
      <inkml:brushProperty name="color" value="#E71224"/>
    </inkml:brush>
  </inkml:definitions>
  <inkml:trace contextRef="#ctx0" brushRef="#br0">1 1 24575,'3480'0'-1365,"-3457"0"-5461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50.201"/>
    </inkml:context>
    <inkml:brush xml:id="br0">
      <inkml:brushProperty name="width" value="0.05" units="cm"/>
      <inkml:brushProperty name="height" value="0.05" units="cm"/>
      <inkml:brushProperty name="color" value="#E71224"/>
    </inkml:brush>
  </inkml:definitions>
  <inkml:trace contextRef="#ctx0" brushRef="#br0">0 1 24575,'3553'0'-1365,"-3533"0"-5461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51.717"/>
    </inkml:context>
    <inkml:brush xml:id="br0">
      <inkml:brushProperty name="width" value="0.05" units="cm"/>
      <inkml:brushProperty name="height" value="0.05" units="cm"/>
      <inkml:brushProperty name="color" value="#E71224"/>
    </inkml:brush>
  </inkml:definitions>
  <inkml:trace contextRef="#ctx0" brushRef="#br0">1 0 24575,'0'2'0,"0"0"0,0-1 0,1 1 0,-1-1 0,1 1 0,-1-1 0,1 1 0,-1-1 0,1 0 0,0 1 0,0-1 0,0 0 0,0 1 0,0-1 0,0 0 0,0 0 0,0 0 0,0 0 0,0 0 0,3 1 0,29 15 0,-29-16 0,47 16 0,0-2 0,105 15 0,-100-21 0,59 7 0,135 3 0,117-18 0,-230-2 0,1107-1 0,-1192-1 0,92-16 0,-2-1 0,141 17 0,-153 5 0,172-2-1365,-278 0-5461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54.216"/>
    </inkml:context>
    <inkml:brush xml:id="br0">
      <inkml:brushProperty name="width" value="0.05" units="cm"/>
      <inkml:brushProperty name="height" value="0.05" units="cm"/>
      <inkml:brushProperty name="color" value="#E71224"/>
    </inkml:brush>
  </inkml:definitions>
  <inkml:trace contextRef="#ctx0" brushRef="#br0">1 0 24575,'0'1'0,"0"0"0,1 0 0,-1-1 0,1 1 0,-1 0 0,0-1 0,1 1 0,-1 0 0,1-1 0,0 1 0,-1 0 0,1-1 0,-1 1 0,1-1 0,0 1 0,-1-1 0,1 0 0,0 1 0,0-1 0,-1 0 0,1 1 0,0-1 0,0 0 0,0 0 0,-1 0 0,1 1 0,1-1 0,30 3 0,-26-3 0,371 7 0,-235-8 0,4138 0-1365,-4254 1-5461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9:10.852"/>
    </inkml:context>
    <inkml:brush xml:id="br0">
      <inkml:brushProperty name="width" value="0.1" units="cm"/>
      <inkml:brushProperty name="height" value="0.1" units="cm"/>
      <inkml:brushProperty name="color" value="#33CCFF"/>
    </inkml:brush>
  </inkml:definitions>
  <inkml:trace contextRef="#ctx0" brushRef="#br0">1 0 24575,'2035'0'0,"-1993"2"0,42 7 0,24 2 0,443-9 0,-280-4 0,5566 2-1365,-5815 0-5461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9:13.761"/>
    </inkml:context>
    <inkml:brush xml:id="br0">
      <inkml:brushProperty name="width" value="0.1" units="cm"/>
      <inkml:brushProperty name="height" value="0.1" units="cm"/>
      <inkml:brushProperty name="color" value="#33CCFF"/>
    </inkml:brush>
  </inkml:definitions>
  <inkml:trace contextRef="#ctx0" brushRef="#br0">0 0 24575,'18'0'0,"62"0"0,112 14 0,-110-6 0,156-6 0,-119-4 0,582 2-1365,-670 0-5461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9:15.041"/>
    </inkml:context>
    <inkml:brush xml:id="br0">
      <inkml:brushProperty name="width" value="0.1" units="cm"/>
      <inkml:brushProperty name="height" value="0.1" units="cm"/>
      <inkml:brushProperty name="color" value="#33CCFF"/>
    </inkml:brush>
  </inkml:definitions>
  <inkml:trace contextRef="#ctx0" brushRef="#br0">0 1 24575,'672'0'0,"-646"1"0,1 2 0,-1 1 0,33 9 0,-26-5 0,43 4 0,180-9 0,-133-5 0,-28 2-1365,-71 0-5461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9:16.329"/>
    </inkml:context>
    <inkml:brush xml:id="br0">
      <inkml:brushProperty name="width" value="0.1" units="cm"/>
      <inkml:brushProperty name="height" value="0.1" units="cm"/>
      <inkml:brushProperty name="color" value="#33CCFF"/>
    </inkml:brush>
  </inkml:definitions>
  <inkml:trace contextRef="#ctx0" brushRef="#br0">0 0 24575,'1357'0'-1365,"-1338"0"-5461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0:12.165"/>
    </inkml:context>
    <inkml:brush xml:id="br0">
      <inkml:brushProperty name="width" value="0.05" units="cm"/>
      <inkml:brushProperty name="height" value="0.05" units="cm"/>
      <inkml:brushProperty name="color" value="#FFC114"/>
    </inkml:brush>
  </inkml:definitions>
  <inkml:trace contextRef="#ctx0" brushRef="#br0">1 67 24575,'1286'0'0,"-1057"-15"0,-168 9 0,-35 2 0,51-13 0,-53 10 0,0 1 0,41-4 0,205 8 0,-132 5 0,578-4-1365,-693 1-5461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38:07.076"/>
    </inkml:context>
    <inkml:brush xml:id="br0">
      <inkml:brushProperty name="width" value="0.1" units="cm"/>
      <inkml:brushProperty name="height" value="0.1" units="cm"/>
      <inkml:brushProperty name="color" value="#33CCFF"/>
    </inkml:brush>
  </inkml:definitions>
  <inkml:trace contextRef="#ctx0" brushRef="#br0">1 8190 24575,'4'1'0,"0"0"0,0 0 0,-1 1 0,1-1 0,0 1 0,-1 0 0,1 0 0,-1 0 0,0 1 0,0-1 0,6 7 0,8 5 0,34 18 0,73 36 0,62 15 0,-131-59 0,292 103 35,9-26-114,-232-68-26,554 114-1158,13-44 63,-617-93 1184,552 74-695,392 56-757,-607-76 1468,778 110 0,296 38-1142,-767-132 1140,-275-38 179,250 50-133,-26-3-53,411-20-36,5-71 111,-514-3 115,-242 6 681,293-4-680,-2-42-215,-583 40 34,428-59 209,-5-22 210,-12-44-9,-332 86-318,200-108 0,73-97-78,-169 102-115,440-241-365,-122 77 511,-26-41 97,-14-94 585,-432 383-710,116-117-18,255-335 0,-285 321 580,182-181 0,-288 326-232,-3-2-1,-2-2 1,36-64 0,4-6 14,161-188-362,23 15 0,24-27 0,-200 213 0,-5-3 0,-5-4 0,119-242 0,-153 268 0,143-296 0,25 15 0,-117 227 0,191-327 0,-258 418 0,-2-2 0,-2-1 0,18-74 0,25-86 0,14-61 0,-58 179 0,-5 25 0,14-142 0,-30 192 0,0 0 0,-2 0 0,-1 1 0,0-1 0,-2 1 0,-1 0 0,-1 0 0,-1 0 0,0 0 0,-15-27 0,2 14 0,-2 1 0,-49-61 0,-64-53 0,-23-28 0,122 131 0,-173-208 0,72 115 0,123 125 0,-1 0 0,-1 1 0,0 1 0,-1 1 0,0 0 0,-28-13 0,-120-40 0,15 7 0,-9-10 0,138 57 152,-28-17 0,3 1-1821,19 13-5157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0:14.870"/>
    </inkml:context>
    <inkml:brush xml:id="br0">
      <inkml:brushProperty name="width" value="0.05" units="cm"/>
      <inkml:brushProperty name="height" value="0.05" units="cm"/>
      <inkml:brushProperty name="color" value="#FFC114"/>
    </inkml:brush>
  </inkml:definitions>
  <inkml:trace contextRef="#ctx0" brushRef="#br0">1 68 24575,'0'-1'0,"0"0"0,1 0 0,-1 0 0,1-1 0,-1 2 0,1-1 0,-1 0 0,1 0 0,0 0 0,0 0 0,-1 0 0,1 0 0,0 1 0,0-1 0,0 0 0,0 1 0,0-1 0,0 1 0,0-1 0,0 1 0,0-1 0,2 1 0,26-10 0,-27 10 0,33-7 0,0 2 0,0 2 0,66 2 0,-56 2 0,78-10 0,-27-1 0,1 4 0,100 7 0,-67 1 0,1382-2-1365,-1494 0-5461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0:17.846"/>
    </inkml:context>
    <inkml:brush xml:id="br0">
      <inkml:brushProperty name="width" value="0.05" units="cm"/>
      <inkml:brushProperty name="height" value="0.05" units="cm"/>
      <inkml:brushProperty name="color" value="#FFC114"/>
    </inkml:brush>
  </inkml:definitions>
  <inkml:trace contextRef="#ctx0" brushRef="#br0">0 1 24575,'2317'0'-1365,"-2294"0"-5461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0:19.738"/>
    </inkml:context>
    <inkml:brush xml:id="br0">
      <inkml:brushProperty name="width" value="0.05" units="cm"/>
      <inkml:brushProperty name="height" value="0.05" units="cm"/>
      <inkml:brushProperty name="color" value="#FFC114"/>
    </inkml:brush>
  </inkml:definitions>
  <inkml:trace contextRef="#ctx0" brushRef="#br0">1 0 24575,'2631'0'-1365,"-2608"0"-5461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1:22.650"/>
    </inkml:context>
    <inkml:brush xml:id="br0">
      <inkml:brushProperty name="width" value="0.05" units="cm"/>
      <inkml:brushProperty name="height" value="0.05" units="cm"/>
      <inkml:brushProperty name="color" value="#E71224"/>
    </inkml:brush>
  </inkml:definitions>
  <inkml:trace contextRef="#ctx0" brushRef="#br0">0 65 24575,'3'2'0,"0"0"0,-1 0 0,1-1 0,0 1 0,0-1 0,0 0 0,0 0 0,1 0 0,3 1 0,4 1 0,43 9 0,2-1 0,0-4 0,67 2 0,-107-8 0,631 8 0,-426-10 0,532 0 0,-491-17 0,-2-21 0,6 0 0,-92 20 0,189 4 0,-250 17-1365,-89-2-5461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1:23.931"/>
    </inkml:context>
    <inkml:brush xml:id="br0">
      <inkml:brushProperty name="width" value="0.05" units="cm"/>
      <inkml:brushProperty name="height" value="0.05" units="cm"/>
      <inkml:brushProperty name="color" value="#E71224"/>
    </inkml:brush>
  </inkml:definitions>
  <inkml:trace contextRef="#ctx0" brushRef="#br0">0 1 24575,'487'8'-618,"-115"0"-195,-322-8 697,1261 22-2676,35 2 2133,-767-23 4367,345-1-3783,-879 0-6751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1:29.334"/>
    </inkml:context>
    <inkml:brush xml:id="br0">
      <inkml:brushProperty name="width" value="0.05" units="cm"/>
      <inkml:brushProperty name="height" value="0.05" units="cm"/>
      <inkml:brushProperty name="color" value="#E71224"/>
    </inkml:brush>
  </inkml:definitions>
  <inkml:trace contextRef="#ctx0" brushRef="#br0">2266 152 24575,'-36'-2'0,"-68"-12"0,45 4 0,-225-36 0,-290-30 0,209 73 0,242 4 0,95 0 0,1 1 0,-1 2 0,1 1 0,-31 9 0,-104 41 0,86-27 0,68-26 0,-1 1 0,1 0 0,0 1 0,0 0 0,0 0 0,1 1 0,-1 0 0,1 0 0,0 0 0,0 1 0,1 0 0,-7 8 0,-18 27 0,1 1 0,2 1 0,3 1 0,1 1 0,-28 75 0,47-103 0,1 1 0,0 0 0,1 0 0,-1 30 0,6 76 0,1-49 0,-4 88 0,2 113 0,2-244 0,1 0 0,2 0 0,1-1 0,1 0 0,25 59 0,83 138 0,-88-175 0,40 110 0,-23-74 0,-39-73 0,1-1 0,0 1 0,1-2 0,1 1 0,0-1 0,1 0 0,0-1 0,1 0 0,13 11 0,-8-10 0,0-2 0,0 0 0,1 0 0,0-2 0,1 0 0,1-1 0,22 8 0,51 14 0,2-3 0,1-4 0,0-4 0,2-5 0,0-4 0,186-3 0,565-13-497,-497 7 365,9325-2 761,-9229-22-629,-79 1 0,657 18 0,-525 5 0,-499-2 0,734-24 0,-227-22 0,5 27 0,-18-8 0,-185 5 0,522 8 0,-774 12 0,-1-3 0,0-3 0,99-25 0,-65 12 0,284-32 0,-180 31 0,810-121 0,-634 61 0,-6-26 0,-253 73 0,7-2 0,-2-6 0,184-95 0,-281 128 0,-1-1 0,0-1 0,19-18 0,-33 27 0,-1-1 0,0 0 0,0 0 0,0-1 0,-1 1 0,1-1 0,-1 0 0,0 0 0,-1 0 0,1 0 0,-1 0 0,0-1 0,0 1 0,-1-1 0,0 1 0,1-1 0,-1-8 0,-1 1 0,0-1 0,-1 1 0,-4-17 0,4 25 0,0 0 0,0 0 0,-1 1 0,0-1 0,0 0 0,0 1 0,0-1 0,-1 1 0,0 0 0,0 0 0,0 0 0,-5-5 0,-5-2 0,-1 1 0,0 1 0,0 0 0,-1 1 0,-22-10 0,-87-25 0,90 32 0,-199-54-587,-361-55-1,-1 25 226,-391-59-1103,-3 33 365,410 91 974,4 30-387,351 1-410,-4525 5 606,3171-7 2480,1496-3-1163,-151-27 0,35 3-181,-127 1-730,-70-7 30,206 12-119,-187-47 0,237 24 399,5 1-7,-332-31-392,208 41 0,-77-13 0,137 21 0,65 10 0,-163 0 0,-1931 16 0,929 2 0,1267 0 0,1 1 0,-1 2 0,-50 14 0,0 0 0,32-12 0,-66 2 0,82-7 0,19 0 0,1 1 0,0 0 0,0 1 0,0 1 0,0 0 0,0 1 0,1 0 0,-13 9 0,-38 17 0,46-26-170,0 0-1,-1-2 0,1 0 1,-1-1-1,1-1 0,-1 0 1,-22-1-1,17-2-6655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2:03.429"/>
    </inkml:context>
    <inkml:brush xml:id="br0">
      <inkml:brushProperty name="width" value="0.05" units="cm"/>
      <inkml:brushProperty name="height" value="0.05" units="cm"/>
      <inkml:brushProperty name="color" value="#E71224"/>
    </inkml:brush>
  </inkml:definitions>
  <inkml:trace contextRef="#ctx0" brushRef="#br0">0 1 24575,'1349'0'0,"-1311"2"0,52 9 0,-13-1 0,-28-5 0,199 12 0,-221-17-1365,-2-1-5461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2:04.754"/>
    </inkml:context>
    <inkml:brush xml:id="br0">
      <inkml:brushProperty name="width" value="0.05" units="cm"/>
      <inkml:brushProperty name="height" value="0.05" units="cm"/>
      <inkml:brushProperty name="color" value="#E71224"/>
    </inkml:brush>
  </inkml:definitions>
  <inkml:trace contextRef="#ctx0" brushRef="#br0">0 0 24575,'107'2'0,"167"26"0,587 46-672,8-66-205,-663-8 826,97 0 19,505-5-109,-594-8 1264,-67 3-473,-111 7-2015,-5-1-5461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2:23.150"/>
    </inkml:context>
    <inkml:brush xml:id="br0">
      <inkml:brushProperty name="width" value="0.05" units="cm"/>
      <inkml:brushProperty name="height" value="0.05" units="cm"/>
      <inkml:brushProperty name="color" value="#E71224"/>
    </inkml:brush>
  </inkml:definitions>
  <inkml:trace contextRef="#ctx0" brushRef="#br0">1746 134 24575,'0'-1'0,"0"0"0,0 1 0,-1-1 0,1 0 0,0 1 0,-1-1 0,1 0 0,-1 1 0,1-1 0,-1 1 0,1-1 0,-1 0 0,1 1 0,-1-1 0,0 1 0,1 0 0,-1-1 0,0 1 0,1-1 0,-1 1 0,0 0 0,0 0 0,1-1 0,-1 1 0,0 0 0,0 0 0,-1 0 0,-26-4 0,22 4 0,-304-6 0,193 7 0,-124 13 0,162-8 0,57-4 0,-1 0 0,1 1 0,0 0 0,0 2 0,1 1 0,-40 16 0,27-6 0,-48 13 0,-6 3 0,71-24 0,0 1 0,-30 22 0,12-7 0,-15 10 0,1 3 0,2 1 0,-69 74 0,109-104 0,0 1 0,1 0 0,0 0 0,1 0 0,-1 0 0,2 1 0,-5 13 0,-17 77 0,3-11 0,4-19 0,2 1 0,3 0 0,-4 75 0,13 164 0,7-177 0,-3-111 0,1 0 0,0-1 0,5 28 0,-3-42 0,-1 0 0,1 1 0,1-1 0,-1 0 0,1 0 0,1-1 0,-1 1 0,1-1 0,0 1 0,7 7 0,-6-9 0,0 1 0,0-1 0,1 0 0,-1-1 0,1 1 0,0-1 0,1 0 0,-1-1 0,1 0 0,0 0 0,0 0 0,0-1 0,12 3 0,2-1 0,1-2 0,0-1 0,29-2 0,627-3 0,-445 5 0,-195 1 0,42 7 0,37 1 0,-86-8 0,34 6 0,16 1 0,-41-7 0,9 0 0,86 14 0,-74-5 0,119 5 0,65-16 0,-108-2 0,222 16 0,157-4 0,-332-12 0,3410 2 0,-3448 5 0,153 26 0,-112 3 0,-25-3 0,67 2 0,437 80 0,169 34-532,497 34-962,-631-82 1553,-694-98-59,747 80-302,-234-37 2012,-496-41-1667,322 40 370,12-25-310,-154-19-103,569-19 0,-236-14-300,-67 6 54,20-32 246,-33 3 0,65 32 0,9 0 0,554-32 0,-892 59 102,306-13 342,-76-22-444,-388 30 0,0-1 0,0-2 0,-1-2 0,1-1 0,-2-1 0,57-26 0,194-120 0,-269 147 0,90-62 0,-68 45 0,62-35 0,373-161 0,-18 23 0,-452 198 0,8-3 0,0 0 0,0-1 0,14-9 0,-21 11 0,1 0 0,-1 0 0,0 0 0,0 0 0,0-1 0,-1 1 0,1-1 0,-1 0 0,1 0 0,-1 0 0,2-7 0,31-79 0,45-134 0,-65 169 0,-3 0 0,-2-1 0,-2 0 0,-3-1 0,-3-101 0,-6 104 0,-2 0 0,-23-91 0,25 134 0,1 1 0,-2-1 0,0 1 0,0 0 0,-1 0 0,-10-14 0,-4-7 0,-30-45 0,42 67 0,1 0 0,-1 1 0,-1 0 0,1 0 0,-2 1 0,-9-7 0,-11-3 0,0 1 0,-2 1 0,-35-11 0,-104-25 0,143 44 0,-371-81 0,-7 22 0,386 63 0,-647-51 0,-4 55 0,281 3 0,-10302-3 0,5240-2 0,5144 9 0,-472 73 0,715-70 99,-14 2-831,-144 7 0,200-21-6094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2:23.150"/>
    </inkml:context>
    <inkml:brush xml:id="br0">
      <inkml:brushProperty name="width" value="0.05" units="cm"/>
      <inkml:brushProperty name="height" value="0.05" units="cm"/>
      <inkml:brushProperty name="color" value="#E71224"/>
    </inkml:brush>
  </inkml:definitions>
  <inkml:trace contextRef="#ctx0" brushRef="#br0">1746 134 24575,'0'-1'0,"0"0"0,0 1 0,-1-1 0,1 0 0,0 1 0,-1-1 0,1 0 0,-1 1 0,1-1 0,-1 1 0,1-1 0,-1 0 0,1 1 0,-1-1 0,0 1 0,1 0 0,-1-1 0,0 1 0,1-1 0,-1 1 0,0 0 0,0 0 0,1-1 0,-1 1 0,0 0 0,0 0 0,-1 0 0,-26-4 0,22 4 0,-304-6 0,193 7 0,-124 13 0,162-8 0,57-4 0,-1 0 0,1 1 0,0 0 0,0 2 0,1 1 0,-40 16 0,27-6 0,-48 13 0,-6 3 0,71-24 0,0 1 0,-30 22 0,12-7 0,-15 10 0,1 3 0,2 1 0,-69 74 0,109-104 0,0 1 0,1 0 0,0 0 0,1 0 0,-1 0 0,2 1 0,-5 13 0,-17 77 0,3-11 0,4-19 0,2 1 0,3 0 0,-4 75 0,13 164 0,7-177 0,-3-111 0,1 0 0,0-1 0,5 28 0,-3-42 0,-1 0 0,1 1 0,1-1 0,-1 0 0,1 0 0,1-1 0,-1 1 0,1-1 0,0 1 0,7 7 0,-6-9 0,0 1 0,0-1 0,1 0 0,-1-1 0,1 1 0,0-1 0,1 0 0,-1-1 0,1 0 0,0 0 0,0 0 0,0-1 0,12 3 0,2-1 0,1-2 0,0-1 0,29-2 0,627-3 0,-445 5 0,-195 1 0,42 7 0,37 1 0,-86-8 0,34 6 0,16 1 0,-41-7 0,9 0 0,86 14 0,-74-5 0,119 5 0,65-16 0,-108-2 0,222 16 0,157-4 0,-332-12 0,3410 2 0,-3448 5 0,153 26 0,-112 3 0,-25-3 0,67 2 0,437 80 0,169 34-532,497 34-962,-631-82 1553,-694-98-59,747 80-302,-234-37 2012,-496-41-1667,322 40 370,12-25-310,-154-19-103,569-19 0,-236-14-300,-67 6 54,20-32 246,-33 3 0,65 32 0,9 0 0,554-32 0,-892 59 102,306-13 342,-76-22-444,-388 30 0,0-1 0,0-2 0,-1-2 0,1-1 0,-2-1 0,57-26 0,194-120 0,-269 147 0,90-62 0,-68 45 0,62-35 0,373-161 0,-18 23 0,-452 198 0,8-3 0,0 0 0,0-1 0,14-9 0,-21 11 0,1 0 0,-1 0 0,0 0 0,0 0 0,0-1 0,-1 1 0,1-1 0,-1 0 0,1 0 0,-1 0 0,2-7 0,31-79 0,45-134 0,-65 169 0,-3 0 0,-2-1 0,-2 0 0,-3-1 0,-3-101 0,-6 104 0,-2 0 0,-23-91 0,25 134 0,1 1 0,-2-1 0,0 1 0,0 0 0,-1 0 0,-10-14 0,-4-7 0,-30-45 0,42 67 0,1 0 0,-1 1 0,-1 0 0,1 0 0,-2 1 0,-9-7 0,-11-3 0,0 1 0,-2 1 0,-35-11 0,-104-25 0,143 44 0,-371-81 0,-7 22 0,386 63 0,-647-51 0,-4 55 0,281 3 0,-10302-3 0,5240-2 0,5144 9 0,-472 73 0,715-70 99,-14 2-831,-144 7 0,200-21-6094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37:57.955"/>
    </inkml:context>
    <inkml:brush xml:id="br0">
      <inkml:brushProperty name="width" value="0.05" units="cm"/>
      <inkml:brushProperty name="height" value="0.05" units="cm"/>
      <inkml:brushProperty name="color" value="#E71224"/>
    </inkml:brush>
  </inkml:definitions>
  <inkml:trace contextRef="#ctx0" brushRef="#br0">0 7667 24575,'414'0'-605,"599"-2"-2896,-457-10 1016,104-20 1131,1613-180-4594,-7-103 3898,-1642 214 1941,-66 1 82,-55-3 156,1448-469 1804,-1338 323-614,-469 179-1105,-3-7 0,142-102 0,-234 144 151,-2-2 1,-2-2-1,-1-2 1,-2-2-1,-3-2 1,-1-1-1,-2-2 1,-2-2-1,-3 0 1,-2-3-1,-2 0 1,23-66-1,80-365 134,-99 346-546,-25 110 47,138-637 0,-111 466 0,11-282 0,-39 141 3127,-47-392 0,8 116-2528,34 509-599,6-268 0,-3 341 0,0 0 0,2 0 0,2 0 0,1 1 0,2 0 0,0 1 0,3 0 0,1 1 0,25-44 0,4 4 0,4 1 0,2 2 0,70-73 0,-112 133 0,1 0 0,0 0 0,0 1 0,0 0 0,1 1 0,0-1 0,0 2 0,1-1 0,-1 1 0,1 1 0,0 0 0,1 0 0,-1 1 0,1 0 0,10-1 0,69-2-1365,-50 5-5461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5:11.297"/>
    </inkml:context>
    <inkml:brush xml:id="br0">
      <inkml:brushProperty name="width" value="0.05" units="cm"/>
      <inkml:brushProperty name="height" value="0.05" units="cm"/>
      <inkml:brushProperty name="color" value="#E71224"/>
    </inkml:brush>
  </inkml:definitions>
  <inkml:trace contextRef="#ctx0" brushRef="#br0">0 0 24575,'5165'0'-1365,"-5144"0"-5461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55:12.477"/>
    </inkml:context>
    <inkml:brush xml:id="br0">
      <inkml:brushProperty name="width" value="0.05" units="cm"/>
      <inkml:brushProperty name="height" value="0.05" units="cm"/>
      <inkml:brushProperty name="color" value="#E71224"/>
    </inkml:brush>
  </inkml:definitions>
  <inkml:trace contextRef="#ctx0" brushRef="#br0">0 0 24575,'30'15'0,"1"-2"0,42 12 0,175 38 0,3-11 0,439 33 0,-442-74 0,-24-3 0,161 0-1365,-359-8-5461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00:12.045"/>
    </inkml:context>
    <inkml:brush xml:id="br0">
      <inkml:brushProperty name="width" value="0.05" units="cm"/>
      <inkml:brushProperty name="height" value="0.05" units="cm"/>
      <inkml:brushProperty name="color" value="#E71224"/>
    </inkml:brush>
  </inkml:definitions>
  <inkml:trace contextRef="#ctx0" brushRef="#br0">1 68 24575,'151'-10'0,"-30"0"0,-92 8 0,-1-2 0,39-10 0,-35 6 0,50-4 0,370 5 0,-292 9 0,1696-1 0,-1692 3 0,0 8 0,207 41 0,318 48 0,-96-19 0,-498-68 0,110 1 0,96-14 0,-168-2 0,1303 0 0,-1424 2 0,0 1 0,0 0 0,0 0 0,0 2 0,20 7 0,-18-6 0,1 0 0,0-1 0,18 2 0,30 2 0,124 8 0,127-17 0,-427 0 0,-131 3 0,182 3 0,-66 16 0,70-11 0,-40 9 0,48-8 0,-2-2 0,-66 2 0,-335-11 0,190-2 0,-136 2-1365,369 0-5461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00:17.850"/>
    </inkml:context>
    <inkml:brush xml:id="br0">
      <inkml:brushProperty name="width" value="0.05" units="cm"/>
      <inkml:brushProperty name="height" value="0.05" units="cm"/>
      <inkml:brushProperty name="color" value="#E71224"/>
    </inkml:brush>
  </inkml:definitions>
  <inkml:trace contextRef="#ctx0" brushRef="#br0">1 1 24575,'2791'0'0,"-2702"4"0,143 26 0,-44-3 0,147-21 0,-193-8 0,16458 2-2156,-16579 0-3879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00:12.045"/>
    </inkml:context>
    <inkml:brush xml:id="br0">
      <inkml:brushProperty name="width" value="0.05" units="cm"/>
      <inkml:brushProperty name="height" value="0.05" units="cm"/>
      <inkml:brushProperty name="color" value="#E71224"/>
    </inkml:brush>
  </inkml:definitions>
  <inkml:trace contextRef="#ctx0" brushRef="#br0">1 68 24575,'151'-10'0,"-30"0"0,-92 8 0,-1-2 0,39-10 0,-35 6 0,50-4 0,370 5 0,-292 9 0,1696-1 0,-1692 3 0,0 8 0,207 41 0,318 48 0,-96-19 0,-498-68 0,110 1 0,96-14 0,-168-2 0,1303 0 0,-1424 2 0,0 1 0,0 0 0,0 0 0,0 2 0,20 7 0,-18-6 0,1 0 0,0-1 0,18 2 0,30 2 0,124 8 0,127-17 0,-427 0 0,-131 3 0,182 3 0,-66 16 0,70-11 0,-40 9 0,48-8 0,-2-2 0,-66 2 0,-335-11 0,190-2 0,-136 2-1365,369 0-5461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00:17.850"/>
    </inkml:context>
    <inkml:brush xml:id="br0">
      <inkml:brushProperty name="width" value="0.05" units="cm"/>
      <inkml:brushProperty name="height" value="0.05" units="cm"/>
      <inkml:brushProperty name="color" value="#E71224"/>
    </inkml:brush>
  </inkml:definitions>
  <inkml:trace contextRef="#ctx0" brushRef="#br0">1 1 24575,'2791'0'0,"-2702"4"0,143 26 0,-44-3 0,147-21 0,-193-8 0,16458 2-2156,-16579 0-3879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07:10.980"/>
    </inkml:context>
    <inkml:brush xml:id="br0">
      <inkml:brushProperty name="width" value="0.05" units="cm"/>
      <inkml:brushProperty name="height" value="0.05" units="cm"/>
      <inkml:brushProperty name="color" value="#E71224"/>
    </inkml:brush>
  </inkml:definitions>
  <inkml:trace contextRef="#ctx0" brushRef="#br0">0 1 24575,'2547'0'-1365,"-2524"0"-5461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07:13.394"/>
    </inkml:context>
    <inkml:brush xml:id="br0">
      <inkml:brushProperty name="width" value="0.05" units="cm"/>
      <inkml:brushProperty name="height" value="0.05" units="cm"/>
      <inkml:brushProperty name="color" value="#E71224"/>
    </inkml:brush>
  </inkml:definitions>
  <inkml:trace contextRef="#ctx0" brushRef="#br0">1 24 24575,'2'-1'0,"0"0"0,0-1 0,0 1 0,0 0 0,0 0 0,0 0 0,1 0 0,-1 0 0,0 1 0,1-1 0,-1 1 0,1-1 0,-1 1 0,0 0 0,4 0 0,3-1 0,473-10 0,-327 13 0,2181-1-1365,-2314-1-5461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07:13.394"/>
    </inkml:context>
    <inkml:brush xml:id="br0">
      <inkml:brushProperty name="width" value="0.05" units="cm"/>
      <inkml:brushProperty name="height" value="0.05" units="cm"/>
      <inkml:brushProperty name="color" value="#E71224"/>
    </inkml:brush>
  </inkml:definitions>
  <inkml:trace contextRef="#ctx0" brushRef="#br0">1 24 24575,'2'-1'0,"0"0"0,0-1 0,0 1 0,0 0 0,0 0 0,0 0 0,1 0 0,-1 0 0,0 1 0,1-1 0,-1 1 0,1-1 0,-1 1 0,0 0 0,4 0 0,3-1 0,473-10 0,-327 13 0,2181-1-1365,-2314-1-5461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0:03.448"/>
    </inkml:context>
    <inkml:brush xml:id="br0">
      <inkml:brushProperty name="width" value="0.05" units="cm"/>
      <inkml:brushProperty name="height" value="0.05" units="cm"/>
      <inkml:brushProperty name="color" value="#E71224"/>
    </inkml:brush>
  </inkml:definitions>
  <inkml:trace contextRef="#ctx0" brushRef="#br0">1 0 24575,'3'3'0,"0"-1"0,0-1 0,1 1 0,-1 0 0,1-1 0,0 0 0,-1 0 0,1 0 0,0 0 0,0 0 0,0-1 0,0 0 0,5 0 0,11 2 0,5 2 0,451 64 0,-151-32 0,-101 7 0,-159-27 0,1-3 0,83 6 0,258-18 0,-183-4 0,620 3 0,-791-4-1365,-30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37:59.981"/>
    </inkml:context>
    <inkml:brush xml:id="br0">
      <inkml:brushProperty name="width" value="0.05" units="cm"/>
      <inkml:brushProperty name="height" value="0.05" units="cm"/>
      <inkml:brushProperty name="color" value="#E71224"/>
    </inkml:brush>
  </inkml:definitions>
  <inkml:trace contextRef="#ctx0" brushRef="#br0">0 3101 24575,'4'0'0,"1"1"0,-1-1 0,0 1 0,0 0 0,0 1 0,0-1 0,7 4 0,3 1 0,123 44-295,1-7-1,2-5 0,2-7 1,185 17-1,542 5-2211,8-45 232,-782-8 1800,3738-9-1690,-3313 11 2120,610-5 259,-430-53 928,-7-53-1322,-557 86 259,385-82-79,-362 64 0,186-76 0,-117 14 1457,-183 78-434,-2-1 0,75-60 0,-24-1 559,149-179 0,-169 172-1582,84-137 0,43-117 0,-199 344 0,182-387 0,-64 124 0,-80 188 0,68-99 0,-60 111 0,4 3 0,2 2 0,2 2 0,4 3 0,2 3 0,2 2 0,104-64 0,-140 101 0,1 1 0,1 2 0,-1 1 0,2 2 0,37-8 0,-23 6 0,136-34-682,216-24-1,-328 61-6143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1:36.533"/>
    </inkml:context>
    <inkml:brush xml:id="br0">
      <inkml:brushProperty name="width" value="0.05" units="cm"/>
      <inkml:brushProperty name="height" value="0.05" units="cm"/>
      <inkml:brushProperty name="color" value="#E71224"/>
    </inkml:brush>
  </inkml:definitions>
  <inkml:trace contextRef="#ctx0" brushRef="#br0">0 1 24575,'11276'0'-1365,"-11211"0"-5461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1:39.073"/>
    </inkml:context>
    <inkml:brush xml:id="br0">
      <inkml:brushProperty name="width" value="0.05" units="cm"/>
      <inkml:brushProperty name="height" value="0.05" units="cm"/>
      <inkml:brushProperty name="color" value="#E71224"/>
    </inkml:brush>
  </inkml:definitions>
  <inkml:trace contextRef="#ctx0" brushRef="#br0">0 69 24575,'9329'0'-10787,"-6958"0"19536,-1358 0-7591,-923-1-791,148-19 0,232-24-199,-1 41-249,-318 3 9,1208 3-1162,-1335-3-5592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2:34.540"/>
    </inkml:context>
    <inkml:brush xml:id="br0">
      <inkml:brushProperty name="width" value="0.05" units="cm"/>
      <inkml:brushProperty name="height" value="0.05" units="cm"/>
      <inkml:brushProperty name="color" value="#E71224"/>
    </inkml:brush>
  </inkml:definitions>
  <inkml:trace contextRef="#ctx0" brushRef="#br0">1 0 24575,'9'8'0,"0"-1"0,0 0 0,1 0 0,0-1 0,0 0 0,1-1 0,20 7 0,80 17 0,-106-28 0,78 15 0,1-3 0,0-4 0,107-3 0,-158-5 0,0 2 0,0 1 0,45 12 0,-12-2 0,-40-8-1365,-5 0-5461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2:36.548"/>
    </inkml:context>
    <inkml:brush xml:id="br0">
      <inkml:brushProperty name="width" value="0.05" units="cm"/>
      <inkml:brushProperty name="height" value="0.05" units="cm"/>
      <inkml:brushProperty name="color" value="#E71224"/>
    </inkml:brush>
  </inkml:definitions>
  <inkml:trace contextRef="#ctx0" brushRef="#br0">1 219 24575,'3257'0'0,"-3201"-3"0,98-17 0,-47 5 0,-23 8 0,-51 5 0,0-1 0,53-11 0,-41 2 0,25-6 0,-1-2 0,87-39 0,-136 50 0,1 1 0,0 1 0,0 1 0,1 1 0,0 1 0,0 1 0,0 0 0,0 2 0,36 2 0,129 2 0,94 3 0,-189 1 0,93 17 0,-173-22 0,28 5 0,1 2 0,-1 1 0,71 28 0,-66-18-1365,-28-15-5461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2:40.206"/>
    </inkml:context>
    <inkml:brush xml:id="br0">
      <inkml:brushProperty name="width" value="0.05" units="cm"/>
      <inkml:brushProperty name="height" value="0.05" units="cm"/>
      <inkml:brushProperty name="color" value="#E71224"/>
    </inkml:brush>
  </inkml:definitions>
  <inkml:trace contextRef="#ctx0" brushRef="#br0">0 3 24575,'9'1'0,"0"1"0,0-1 0,0 1 0,-1 1 0,11 4 0,-3-2 0,154 56 0,-28-22 0,-366-92 0,219 52 0,0 0 0,0-1 0,0 0 0,0 0 0,1 0 0,-9-5 0,12 6 0,1 1 0,-1-1 0,1 1 0,-1 0 0,1-1 0,-1 1 0,1-1 0,-1 0 0,1 1 0,-1-1 0,1 1 0,0-1 0,-1 0 0,1 1 0,0-1 0,0 0 0,-1 1 0,1-1 0,0 0 0,0 1 0,0-1 0,0-1 0,0 1 0,1 0 0,-1 0 0,1 0 0,-1 0 0,1 0 0,0 1 0,-1-1 0,1 0 0,0 0 0,0 0 0,0 1 0,-1-1 0,1 0 0,0 1 0,0-1 0,0 0 0,0 1 0,0 0 0,2-1 0,9-4 0,1 0 0,0 2 0,0 0 0,0 0 0,0 1 0,15 0 0,87 1 0,-83 2 0,52 1-1365,-62-2-5461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3:25.931"/>
    </inkml:context>
    <inkml:brush xml:id="br0">
      <inkml:brushProperty name="width" value="0.05" units="cm"/>
      <inkml:brushProperty name="height" value="0.05" units="cm"/>
      <inkml:brushProperty name="color" value="#E71224"/>
    </inkml:brush>
  </inkml:definitions>
  <inkml:trace contextRef="#ctx0" brushRef="#br0">1 111 24575,'262'2'0,"283"-5"0,-378-10 0,-87 5 0,4-1 0,115-28 0,-126 22 0,1 3 0,107-3 0,151 15 0,-144 3 0,244-3-1365,-409 0-5461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4:35.858"/>
    </inkml:context>
    <inkml:brush xml:id="br0">
      <inkml:brushProperty name="width" value="0.05" units="cm"/>
      <inkml:brushProperty name="height" value="0.05" units="cm"/>
      <inkml:brushProperty name="color" value="#E71224"/>
    </inkml:brush>
  </inkml:definitions>
  <inkml:trace contextRef="#ctx0" brushRef="#br0">1 0 24575,'2208'0'-1365,"-2183"0"-5461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7:05.828"/>
    </inkml:context>
    <inkml:brush xml:id="br0">
      <inkml:brushProperty name="width" value="0.05" units="cm"/>
      <inkml:brushProperty name="height" value="0.05" units="cm"/>
      <inkml:brushProperty name="color" value="#E71224"/>
    </inkml:brush>
  </inkml:definitions>
  <inkml:trace contextRef="#ctx0" brushRef="#br0">1 1 24575,'5'0'0,"0"1"0,0 0 0,0 0 0,0 0 0,-1 1 0,6 1 0,17 6 0,433 58 0,376-21-670,4-44-189,-713-3 821,3036-3 1296,-1875 5-2314,-1202-1-5770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7:08.259"/>
    </inkml:context>
    <inkml:brush xml:id="br0">
      <inkml:brushProperty name="width" value="0.05" units="cm"/>
      <inkml:brushProperty name="height" value="0.05" units="cm"/>
      <inkml:brushProperty name="color" value="#E71224"/>
    </inkml:brush>
  </inkml:definitions>
  <inkml:trace contextRef="#ctx0" brushRef="#br0">0 1 24575,'32'1'0,"59"8"0,-32-1 0,137 17 0,69 8-542,62 0-1629,1070 33-819,10-63 3064,-1079-5-373,6197-4-2595,-3858 8 11537,-1619 9-11206,91 1 3345,28-13 732,-919 1-2433,-158 0-5907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19:57.018"/>
    </inkml:context>
    <inkml:brush xml:id="br0">
      <inkml:brushProperty name="width" value="0.05" units="cm"/>
      <inkml:brushProperty name="height" value="0.05" units="cm"/>
      <inkml:brushProperty name="color" value="#E71224"/>
    </inkml:brush>
  </inkml:definitions>
  <inkml:trace contextRef="#ctx0" brushRef="#br0">1 246 24575,'479'-40'18,"-280"16"-236,237-24-644,182-19-771,2 21 1045,323 25 257,3 25-742,-148 1 5265,1197-5-3697,-1845 13-1633,-146-13 911,27 4-6599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38:13.575"/>
    </inkml:context>
    <inkml:brush xml:id="br0">
      <inkml:brushProperty name="width" value="0.05" units="cm"/>
      <inkml:brushProperty name="height" value="0.05" units="cm"/>
      <inkml:brushProperty name="color" value="#E71224"/>
    </inkml:brush>
  </inkml:definitions>
  <inkml:trace contextRef="#ctx0" brushRef="#br0">0 405 24575,'70'4'0,"90"15"0,-88-9 0,75 2 0,213-14 0,-335 1 0,0-1 0,-1-1 0,1-2 0,-1 0 0,32-11 0,-16 1 0,0-2 0,46-26 0,-68 33 0,-1 0 0,0-1 0,23-20 0,-35 26 0,0 0 0,0 0 0,0-1 0,-1 1 0,0-1 0,0 0 0,-1 0 0,0 0 0,0-1 0,0 1 0,-1-1 0,0 0 0,3-11 0,-3-7-81,-1 1 0,-1 0 0,-4-38 0,1 37-960,2 1-5785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20:08.337"/>
    </inkml:context>
    <inkml:brush xml:id="br0">
      <inkml:brushProperty name="width" value="0.05" units="cm"/>
      <inkml:brushProperty name="height" value="0.05" units="cm"/>
      <inkml:brushProperty name="color" value="#E71224"/>
    </inkml:brush>
  </inkml:definitions>
  <inkml:trace contextRef="#ctx0" brushRef="#br0">1 1 24575,'422'0'-1365,"-398"0"-5461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20:10.298"/>
    </inkml:context>
    <inkml:brush xml:id="br0">
      <inkml:brushProperty name="width" value="0.05" units="cm"/>
      <inkml:brushProperty name="height" value="0.05" units="cm"/>
      <inkml:brushProperty name="color" value="#E71224"/>
    </inkml:brush>
  </inkml:definitions>
  <inkml:trace contextRef="#ctx0" brushRef="#br0">0 0 24575,'391'0'-1365,"-366"0"-5461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20:42.433"/>
    </inkml:context>
    <inkml:brush xml:id="br0">
      <inkml:brushProperty name="width" value="0.05" units="cm"/>
      <inkml:brushProperty name="height" value="0.05" units="cm"/>
      <inkml:brushProperty name="color" value="#E71224"/>
    </inkml:brush>
  </inkml:definitions>
  <inkml:trace contextRef="#ctx0" brushRef="#br0">1 24 24575,'490'0'0,"-462"-1"0,49-9 0,-46 5 0,36-2 0,519 6 0,-283 3 0,657-2-1365,-942 0-5461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20:42.433"/>
    </inkml:context>
    <inkml:brush xml:id="br0">
      <inkml:brushProperty name="width" value="0.05" units="cm"/>
      <inkml:brushProperty name="height" value="0.05" units="cm"/>
      <inkml:brushProperty name="color" value="#E71224"/>
    </inkml:brush>
  </inkml:definitions>
  <inkml:trace contextRef="#ctx0" brushRef="#br0">1 24 24575,'490'0'0,"-462"-1"0,49-9 0,-46 5 0,36-2 0,519 6 0,-283 3 0,657-2-1365,-942 0-5461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20:42.433"/>
    </inkml:context>
    <inkml:brush xml:id="br0">
      <inkml:brushProperty name="width" value="0.05" units="cm"/>
      <inkml:brushProperty name="height" value="0.05" units="cm"/>
      <inkml:brushProperty name="color" value="#E71224"/>
    </inkml:brush>
  </inkml:definitions>
  <inkml:trace contextRef="#ctx0" brushRef="#br0">1 24 24575,'490'0'0,"-462"-1"0,49-9 0,-46 5 0,36-2 0,519 6 0,-283 3 0,657-2-1365,-942 0-5461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4:22:56.498"/>
    </inkml:context>
    <inkml:brush xml:id="br0">
      <inkml:brushProperty name="width" value="0.05" units="cm"/>
      <inkml:brushProperty name="height" value="0.05" units="cm"/>
      <inkml:brushProperty name="color" value="#E71224"/>
    </inkml:brush>
  </inkml:definitions>
  <inkml:trace contextRef="#ctx0" brushRef="#br0">1 0 24575,'12'1'0,"1"1"0,0 0 0,-1 1 0,1 0 0,-1 1 0,16 8 0,36 9 0,3-7 0,0-3 0,82 2 0,140-8 0,-220-6 0,2657-2 0,-2472-8 0,-23-1 0,918 11 217,-556 3-1799,-570-2-5244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38:17.059"/>
    </inkml:context>
    <inkml:brush xml:id="br0">
      <inkml:brushProperty name="width" value="0.05" units="cm"/>
      <inkml:brushProperty name="height" value="0.05" units="cm"/>
      <inkml:brushProperty name="color" value="#E71224"/>
    </inkml:brush>
  </inkml:definitions>
  <inkml:trace contextRef="#ctx0" brushRef="#br0">1 66 24575,'0'-1'0,"0"0"0,0 1 0,1-1 0,-1 0 0,0 0 0,1 1 0,-1-1 0,0 0 0,1 1 0,-1-1 0,1 0 0,-1 1 0,1-1 0,0 1 0,-1-1 0,1 1 0,-1-1 0,1 1 0,0-1 0,-1 1 0,1 0 0,0-1 0,0 1 0,-1 0 0,1-1 0,0 1 0,1 0 0,24-5 0,-25 5 0,267-4 0,-154 6 0,-56-1 0,-24 1 0,63-6 0,-71-1 168,31-10 0,-34 9-735,0 0 0,30-3 0,-26 7-6259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22:48.887"/>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39:32.901"/>
    </inkml:context>
    <inkml:brush xml:id="br0">
      <inkml:brushProperty name="width" value="0.05" units="cm"/>
      <inkml:brushProperty name="height" value="0.05" units="cm"/>
      <inkml:brushProperty name="color" value="#E71224"/>
    </inkml:brush>
  </inkml:definitions>
  <inkml:trace contextRef="#ctx0" brushRef="#br0">0 1598 24575,'0'1'0,"1"-1"0,-1 1 0,0 0 0,1 0 0,-1-1 0,1 1 0,-1 0 0,1-1 0,-1 1 0,1 0 0,-1-1 0,1 1 0,0-1 0,-1 1 0,1-1 0,0 1 0,-1-1 0,1 1 0,0-1 0,0 0 0,0 1 0,1-1 0,22 8 0,-23-8 0,102 22 0,2-4 0,-1-4 0,161-1 0,-112-13 0,326-4 0,-449 4 0,0-1 0,0-2 0,-1-1 0,1-2 0,-1 0 0,0-2 0,-1-2 0,51-22 0,3-17 0,113-86 0,-22 14 0,-94 63 0,-2-3 0,74-75 0,-109 97 0,15-19 0,72-94 0,0-2 0,-47 66 0,133-184 0,-200 251 0,1 0 0,1 1 0,0 1 0,2 1 0,0 1 0,1 0 0,1 1 0,0 1 0,1 2 0,0 0 0,1 1 0,38-14 0,-19 12 0,1 2 0,0 1 0,1 2 0,0 3 0,0 1 0,67 1 0,917 8-1365,-1006-4-5461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39:35.031"/>
    </inkml:context>
    <inkml:brush xml:id="br0">
      <inkml:brushProperty name="width" value="0.05" units="cm"/>
      <inkml:brushProperty name="height" value="0.05" units="cm"/>
      <inkml:brushProperty name="color" value="#E71224"/>
    </inkml:brush>
  </inkml:definitions>
  <inkml:trace contextRef="#ctx0" brushRef="#br0">0 692 24575,'0'1'0,"1"-1"0,-1 1 0,1 0 0,-1 0 0,0 0 0,1 0 0,0-1 0,-1 1 0,1 0 0,-1 0 0,1-1 0,0 1 0,0 0 0,-1-1 0,1 1 0,0-1 0,0 1 0,0-1 0,-1 1 0,3 0 0,1 1 0,23 12 0,57 19 0,-18-7 0,385 161 0,13-39 0,-373-129 0,2-4 0,132 5 0,188-18 0,-282-5 0,-3 3 0,266-10 0,-296 3 0,190-39 0,-155 12 0,-1-5 0,-3-6 0,155-76 0,-123 37 0,143-67 0,-50 36 0,-211 93 0,-2-3 0,0-2 0,65-54 0,71-63 0,-158 130 0,146-103 0,-149 105 0,1 2 0,0 0 0,0 2 0,1-1 0,0 2 0,1 1 0,-1 0 0,1 1 0,1 1 0,20-2 0,24 1 0,112 6 0,-69 2 0,-18 0 0,-1 5 0,97 20 0,-103-7 306,-59-14-724,0-1 0,0-1 1,34 3-1,-39-7-6408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09:30.980"/>
    </inkml:context>
    <inkml:brush xml:id="br0">
      <inkml:brushProperty name="width" value="0.05" units="cm"/>
      <inkml:brushProperty name="height" value="0.05" units="cm"/>
      <inkml:brushProperty name="color" value="#E71224"/>
    </inkml:brush>
  </inkml:definitions>
  <inkml:trace contextRef="#ctx0" brushRef="#br0">1 0 24575,'1009'0'-1365,"-979"0"-5461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22:48.887"/>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22:48.887"/>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22:48.887"/>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51:45.418"/>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06:39.127"/>
    </inkml:context>
    <inkml:brush xml:id="br0">
      <inkml:brushProperty name="width" value="0.05" units="cm"/>
      <inkml:brushProperty name="height" value="0.05" units="cm"/>
      <inkml:brushProperty name="color" value="#E71224"/>
    </inkml:brush>
  </inkml:definitions>
  <inkml:trace contextRef="#ctx0" brushRef="#br0">0 9717 24575,'11'-1'0,"-1"0"0,1-1 0,11-3 0,6 0 0,12-4 0,0-2 0,41-17 0,15-4 0,672-181-1337,-50 14-409,-211 51 1379,846-256 359,-1075 311-225,-11-21-158,-234 95 532,0-1 1,-2-1-1,0-2 1,-1-1-1,-2-1 0,0-1 1,-2-2-1,-1-1 1,41-61-1,-30 35 265,-3-2-1,-2-1 0,40-108 1,-44 82-57,-3 0-1,18-119 1,8-243-301,-9 64-291,5 67-654,22-158 798,-23 0 117,-36-477-273,-12 610 253,2-1271 1432,-6 1468-1430,-33-195 0,13 146 0,14 36 0,10-180 0,4 198 0,0 104 0,0 0 0,2 0 0,2-1 0,1 2 0,1-1 0,2 1 0,1 0 0,20-42 0,7 3 0,3 1 0,4 2 0,54-66 0,176-175 0,-238 269 0,-22 25 0,0 1 0,26-22 0,-35 33 0,1 0 0,-1 0 0,1 0 0,0 1 0,1 0 0,-1 1 0,0-1 0,1 1 0,0 0 0,-1 1 0,14-2 0,-3 3 0,0 0 0,-1 1 0,1 1 0,0 0 0,24 7 0,81 32 0,-21-5 0,-8-13 0,-46-12 0,56 20 0,-79-22-273,0-2 0,0-1 0,1-1 0,49 4 0,-47-8-6553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06:43.112"/>
    </inkml:context>
    <inkml:brush xml:id="br0">
      <inkml:brushProperty name="width" value="0.05" units="cm"/>
      <inkml:brushProperty name="height" value="0.05" units="cm"/>
      <inkml:brushProperty name="color" value="#E71224"/>
    </inkml:brush>
  </inkml:definitions>
  <inkml:trace contextRef="#ctx0" brushRef="#br0">1 6614 24575,'0'1'0,"1"0"0,-1-1 0,0 1 0,1 0 0,-1 0 0,1-1 0,-1 1 0,1-1 0,0 1 0,-1 0 0,1-1 0,-1 1 0,1-1 0,0 1 0,0-1 0,-1 0 0,1 1 0,0-1 0,0 0 0,-1 1 0,1-1 0,0 0 0,1 0 0,2 1 0,114 33 0,-95-29 0,231 57-421,322 81-983,262 81-32,-513-143 1436,3-15 0,2-14 0,343 9 0,808-49-2018,-1019-16 1680,2234 0-885,-2655 4 1376,264-7 117,-243 3 388,0-4 0,112-28 0,-142 26-327,-2-2 0,1-1 1,-2-1-1,35-22 0,103-81 1713,-34 23-1301,18-1-743,-57 38 0,135-108 0,-131 79 0,129-147 0,-205 206 0,-1 0 0,-2-1 0,-1-1 0,27-57 0,-28 48 0,98-242 0,79-229 0,-116 331 0,56-189 0,63-140 0,-18 59 0,-81 142 0,45-131 0,37 14 0,-75 227 0,34-68 0,-124 230 0,-1-1 0,-1 0 0,-2-1 0,-1 0 0,6-53 0,0 6 0,34-100 0,-26 105 0,19-116 0,-36 140 0,2-14 0,21-82 0,-12 70 0,-4-1 0,5-107 0,-11 97 0,22-148 0,-21 189 0,3 0 0,31-82 0,-38 118 0,2 1 0,-1 1 0,2-1 0,0 1 0,0 0 0,1 1 0,0 0 0,1 1 0,1 0 0,-1 0 0,25-16 0,-20 17 0,1 0 0,0 1 0,0 1 0,1 0 0,-1 1 0,2 1 0,-1 1 0,1 0 0,22-1 0,297-12 0,-112 17-1365,-202 0-5461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10:17.249"/>
    </inkml:context>
    <inkml:brush xml:id="br0">
      <inkml:brushProperty name="width" value="0.05" units="cm"/>
      <inkml:brushProperty name="height" value="0.05" units="cm"/>
      <inkml:brushProperty name="color" value="#E71224"/>
    </inkml:brush>
  </inkml:definitions>
  <inkml:trace contextRef="#ctx0" brushRef="#br0">1 0 24575,'5'3'0,"1"0"0,0-1 0,0 1 0,0-1 0,1-1 0,-1 1 0,8 0 0,20 4 0,615 111-931,-428-81 756,-45-2 310,192 65 1,-330-90 56,1-1 1,-1-2-1,51 2 1,-46-5-128,261 36-65,-224-27 0,191 13 0,-40-6 0,-184-14 0,259 43 0,-241-35 0,0-3 0,1-2 0,118-2 0,-108-4 0,-1 4 0,97 20 0,-135-20 0,225 22 0,-99-13 0,273 10 0,-411-24 0,347 21 0,-369-22 0,0 0 0,0 1 0,0 0 0,0-1 0,0 1 0,0 1 0,0-1 0,0 0 0,-1 1 0,1-1 0,0 1 0,-1 0 0,1 0 0,-1 0 0,0 0 0,0 0 0,1 0 0,-1 1 0,-1-1 0,1 1 0,0 0 0,-1-1 0,1 1 0,-1 0 0,0 0 0,0 0 0,0 0 0,1 4 0,1 9 0,0 1 0,-1 0 0,-1 0 0,-1 19 0,1-10 0,2 21 0,2 1 0,3-1 0,23 82 0,-12-51 0,16 147 0,-33-199 0,-2-17 0,1 0 0,0 0 0,0-1 0,1 1 0,0 0 0,0 0 0,1-1 0,0 0 0,1 1 0,5 8 0,5 6 0,-1 1 0,-1 1 0,10 32 0,-10-27 0,27 53 0,-31-69 0,-1 0 0,0 1 0,-1-1 0,6 26 0,7 62 0,-18-99 0,3 20 0,0-1 0,2 0 0,1 0 0,1-1 0,0 1 0,2-2 0,0 1 0,2-2 0,15 22 0,-8-17 0,1-1 0,1 0 0,1-2 0,1-1 0,0 0 0,30 17 0,-7-9 0,1-1 0,88 34 0,102 16 0,-157-57 0,1-5 0,150 10 0,165-22 0,-235-5 0,38 0 0,294 5 0,-119 45 0,-124-10 0,162-13 0,3-26 0,-156-1 0,93 0 0,455 4 0,-261 52-714,-373-30 388,782 68 117,-179-60-222,0-33-406,-345-2 449,2298 2-209,-1869-43 597,-387-19 0,-126 16 0,10-6 0,170-19 0,623-102 1182,-1056 154-775,-1-3-1,111-44 1,-154 47-224,0-3 1,-1-2-1,-1-2 0,-2-2 1,59-47-1,-91 63-183,-1 0 0,0 0 0,-1-1 0,0-1 0,-1 0 0,-1-1 0,11-21 0,-9 12 0,-1-1 0,-2 0 0,-1 0 0,7-36 0,-5-6 0,-3-1 0,-4 1 0,-4-74 0,0 121 0,1 6 0,-1 0 0,0 0 0,-5-20 0,5 29 0,-1 1 0,0 0 0,0-1 0,0 1 0,-1 0 0,0 0 0,0 0 0,0 1 0,-1-1 0,0 1 0,0 0 0,-7-6 0,-3-2 0,-2 2 0,0 0 0,0 1 0,-1 0 0,1 1 0,-2 1 0,1 1 0,-1 1 0,-19-4 0,-26-2 0,-79-5 0,-679-3-1317,645 20 1198,-8243 2-1438,7275-3 1663,1119 0 209,0-2 0,1 0 1,-1-2-1,1 0 1,0-2-1,0 0 0,-30-14 1,-66-19-52,26 9-164,-370-102-100,262 80 0,2-17 0,-26-6 0,-190-37 0,378 101 0,-195-53 0,182 53 0,0 2 0,-87-3 0,49 10 0,0 3 0,-124 20 0,-266 68 0,317-65 0,104-18 0,1 3 0,-106 31 0,116-23 0,-5 3 0,-1-3 0,0-2 0,-87 13 0,2-6 0,82-12 0,-69 4 0,-336-12 0,228-4 0,109 3 64,-265-9 192,326 3-593,0-3 0,0-3 0,1-3 0,-66-23 0,97 26-6489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12:05.513"/>
    </inkml:context>
    <inkml:brush xml:id="br0">
      <inkml:brushProperty name="width" value="0.05" units="cm"/>
      <inkml:brushProperty name="height" value="0.05" units="cm"/>
      <inkml:brushProperty name="color" value="#E71224"/>
    </inkml:brush>
  </inkml:definitions>
  <inkml:trace contextRef="#ctx0" brushRef="#br0">1 4731 24575,'0'0'0,"0"1"0,0-1 0,0 0 0,0 1 0,0-1 0,0 0 0,0 1 0,1-1 0,-1 0 0,0 1 0,0-1 0,0 0 0,1 0 0,-1 1 0,0-1 0,0 0 0,1 0 0,-1 1 0,0-1 0,0 0 0,1 0 0,-1 1 0,0-1 0,1 0 0,-1 0 0,0 0 0,1 0 0,0 0 0,21 5 0,54 4 0,92-2 0,-91-5 0,239 4-729,79-1-2188,1923-2-2083,-2157-3 4522,63-1 44,-192 1 368,22 0 935,96-13 0,-145 13-723,-1-1 0,1 0 1,-1 0-1,1-1 0,-1 1 1,0-1-1,0 0 0,0 0 1,0 0-1,0-1 0,0 1 1,5-5-1,-5 2 114,-1 1 0,0-1 1,1 0-1,-1 0 0,-1 0 1,1 0-1,-1-1 0,3-10 0,14-39 469,3 2-1,1 0 0,3 1 1,62-89-1,-4 24-728,-18 28 0,106-192 0,-119 181 0,65-92 0,77-82 0,-23 34 0,-141 191 0,-1-2 0,-3-1 0,-2-1 0,-2-1 0,-3-1 0,22-98 0,155-586 0,-167 617 0,20-183 0,-12 61 0,-32 214 0,65-430 0,-66 408 0,15-70 0,-15 103 0,0-1 0,2 1 0,0 1 0,2-1 0,0 1 0,17-27 0,-14 30 0,0 0 0,0 1 0,1 1 0,1 0 0,0 1 0,1 0 0,1 1 0,-1 1 0,2 0 0,20-9 0,7 1 0,0 2 0,90-20 0,14 9 0,-87 18 0,0-4 0,64-20 0,-100 24 0,0 2 0,0 0 0,45-4 0,-53 9 0,-1 2 0,1 0 0,0 1 0,0 1 0,-1 0 0,30 9 0,14 4 259,-34-9-800,-1 1-1,39 15 1,-37-8-6285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17:07.265"/>
    </inkml:context>
    <inkml:brush xml:id="br0">
      <inkml:brushProperty name="width" value="0.05" units="cm"/>
      <inkml:brushProperty name="height" value="0.05" units="cm"/>
      <inkml:brushProperty name="color" value="#E71224"/>
    </inkml:brush>
  </inkml:definitions>
  <inkml:trace contextRef="#ctx0" brushRef="#br0">0 1 24575,'4'6'0,"0"-1"0,0 1 0,0-1 0,1 0 0,0 0 0,0-1 0,8 7 0,3 2 0,116 100 0,4-6 0,275 164 0,-324-225 0,1-5 0,2-3 0,171 46 0,-103-48 0,240 26 0,80 3 0,-58-7 0,56 22 0,-221-33 0,-218-42 0,1-2 0,40-2 0,-46-2 0,1 2 0,-1 1 0,36 7 0,3 8 0,-26-6 0,0-1 0,1-2 0,79 2 0,595-12 0,-687 0 0,44-7 0,-49 4 0,-1 2 0,42 1 0,-67 2 0,0 0 0,-1 0 0,1 0 0,0 0 0,-1 0 0,1 1 0,-1-1 0,1 0 0,0 1 0,-1 0 0,1-1 0,-1 1 0,0 0 0,1 0 0,-1 0 0,1 0 0,1 2 0,-2-2 0,-1 0 0,1 1 0,-1-1 0,1 0 0,-1 0 0,0 1 0,1-1 0,-1 0 0,0 1 0,0-1 0,0 0 0,0 1 0,0-1 0,0 1 0,-1-1 0,1 0 0,0 1 0,-1-1 0,1 0 0,-1 0 0,-1 3 0,-10 24 0,6-14 0,-1 1 0,2 0 0,0 0 0,-4 21 0,-6 42 0,10-54 0,0 1 0,1 0 0,1 0 0,2 0 0,1 28 0,1-37 0,1 1 0,0-1 0,2 0 0,-1 0 0,9 19 0,-10-30 0,0 0 0,0-1 0,1 0 0,0 1 0,0-1 0,0 0 0,1 0 0,-1 0 0,1-1 0,0 1 0,0-1 0,0 0 0,0 0 0,1-1 0,-1 1 0,1-1 0,-1 0 0,1 0 0,0 0 0,10 1 0,31 7-1365,-26-4-5461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17:10.329"/>
    </inkml:context>
    <inkml:brush xml:id="br0">
      <inkml:brushProperty name="width" value="0.05" units="cm"/>
      <inkml:brushProperty name="height" value="0.05" units="cm"/>
      <inkml:brushProperty name="color" value="#E71224"/>
    </inkml:brush>
  </inkml:definitions>
  <inkml:trace contextRef="#ctx0" brushRef="#br0">1 747 24575,'52'3'0,"0"2"0,79 19 0,-27-5 0,334 20 0,5-38 0,-264-2 0,-55 0 0,211-2 0,-1-22 0,336-60 0,-611 74 0,80-25 0,-7 2 0,61-3 0,-71 15 0,143-44 0,-143 24 0,-35 11 0,93-20 0,-126 37 0,0-3 0,88-39 0,-109 43 0,1 1 0,-1 2 0,37-5 0,106-10 0,-14 2 0,-97 8 0,0-4 0,104-44 0,-5 1 0,-126 50 0,0 1 0,57-7 0,-13 11 0,123 7 0,-131 2 0,-44 0 0,-1 2 0,0 1 0,56 17 0,-47-11 0,51 8 0,-34-9 0,-33-5 0,37 3 0,48-8 0,34 3 0,-118 0 0,-1 2 0,24 7 0,-25-6 0,1-1 0,34 5 0,246-7 0,-154-5 0,-8 0 0,151 4 0,-78 20 0,33 0 0,585-20 0,-412-4 0,1095 2-1365,-1487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09:53.255"/>
    </inkml:context>
    <inkml:brush xml:id="br0">
      <inkml:brushProperty name="width" value="0.05" units="cm"/>
      <inkml:brushProperty name="height" value="0.05" units="cm"/>
      <inkml:brushProperty name="color" value="#E71224"/>
    </inkml:brush>
  </inkml:definitions>
  <inkml:trace contextRef="#ctx0" brushRef="#br0">0 1 24575,'20'1'0,"-1"1"0,0 1 0,0 1 0,35 12 0,-31-9 0,0 0 0,41 5 0,195-9 0,-136-6 0,-93 4 0,0-2 0,0-2 0,46-9 0,-57 8-682,36-2-1,-28 5-6143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1:25.095"/>
    </inkml:context>
    <inkml:brush xml:id="br0">
      <inkml:brushProperty name="width" value="0.05" units="cm"/>
      <inkml:brushProperty name="height" value="0.05" units="cm"/>
      <inkml:brushProperty name="color" value="#E71224"/>
    </inkml:brush>
  </inkml:definitions>
  <inkml:trace contextRef="#ctx0" brushRef="#br0">1 4316 24575,'26'5'0,"-10"0"0,207 60 0,-13-3-435,64 19-1306,54 11 903,168 28-187,638 70 1,529-94-554,-1123-104 1051,-64 2 4404,-409 3-3358,-1-3 0,130-27-1,126-56 946,-154 40-1193,33-10-271,183-46 0,-158 60 0,122-29 0,-298 62 0,211-59 0,-8-21 0,-165 52 0,379-151 0,-440 182 0,227-83 0,-203 70 0,-1-2 0,89-58 0,26-52 0,-114 90 0,101-70 0,76-4 0,-51 31 0,-140 66 0,-2-1 0,55-45 0,-37 18 0,-3-3 0,85-111 0,-46 54 0,135-126 0,-111 114 0,39-35 0,-126 133 0,8-7 0,38-41 0,-61 58 0,-1 0 0,0-1 0,-1 0 0,-1 0 0,0-1 0,11-30 0,-4 8 0,1 1 0,22-35 0,11-22 0,-37 69 0,-1-1 0,-2 0 0,0 0 0,-2 0 0,0-1 0,-2-1 0,-1 1 0,1-29 0,-2-6 0,3 1 0,3 1 0,23-82 0,-19 83 0,79-236 0,-45 157 0,-17 59 0,4 2 0,46-79 0,-62 121 0,-10 20 0,0-1 0,1 1 0,0 0 0,1 1 0,1 0 0,0 0 0,1 1 0,0 1 0,1 0 0,0 1 0,27-16 0,21-7 0,2 2 0,1 4 0,99-29 0,-57 26 0,-7 1 0,165-26 0,-204 45 0,69-22 0,25-4 0,-79 25 0,93-1 0,76 12 0,-115 2 0,2105-1 0,-1203-1 0,-726 25 0,-143-7 0,-97-9 0,0 3 0,80 26 0,-10-3 0,-7-7 0,-34-9 0,135 46 0,-220-62 0,-1 1 0,0 1 0,0-1 0,-1 1 0,1 1 0,-1-1 0,0 1 0,-1 1 0,7 6 0,7 11 0,21 35 0,-12-17 0,-20-31 0,73 108 0,-68-96 0,-1 1 0,-1 0 0,12 37 0,4 5 0,-18-46 0,11 36 0,-11-24 0,-2 0 0,-2 1 0,0 0 0,-3 0 0,0 0 0,-4 55 0,0-83 0,0-1 0,0 0 0,0 0 0,-1 0 0,0 0 0,1 0 0,-2 0 0,1 0 0,0 0 0,-1-1 0,1 1 0,-1-1 0,0 0 0,0 0 0,-1 0 0,-4 4 0,-7 3 0,0 0 0,-27 12 0,35-18 0,-221 91 0,156-67 0,4-4 0,-1-3 0,-2-4 0,1-2 0,-112 9 0,-290-11 0,373-14 0,-3602-1 0,3663-1 0,0-1 0,0-2 0,0-1 0,1-3 0,-38-14 0,-55-13 0,-218-57 0,127-1 0,142 59 0,-18-11 0,-90-37 0,110 51 0,-16-6 0,-49-16 0,100 37 0,-2 1 0,0 2 0,-57-11 0,95 24 30,-3 1-230,1 0 1,0-1 0,0 0 0,1 0-1,-1-1 1,-9-5 0,2-1-6627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0.948"/>
    </inkml:context>
    <inkml:brush xml:id="br0">
      <inkml:brushProperty name="width" value="0.05" units="cm"/>
      <inkml:brushProperty name="height" value="0.05" units="cm"/>
      <inkml:brushProperty name="color" value="#E71224"/>
    </inkml:brush>
  </inkml:definitions>
  <inkml:trace contextRef="#ctx0" brushRef="#br0">0 7164 24575,'0'8'0,"1"-1"0,0 1 0,0-1 0,1 1 0,0-1 0,0 0 0,1 1 0,0-1 0,7 11 0,3 4 0,26 30 0,-30-39 0,24 26 0,1-2 0,2-1 0,2-1 0,0-3 0,77 49 0,-10-18 0,139 60 0,209 48 0,13-39 0,-256-75 0,222 69 0,-229-82 0,-114-28 0,104 21-126,542 118-865,-383-66 487,367 84-979,-709-171 1478,1025 184-835,-782-158 1309,53 6-151,525 71-695,-195-27-229,625 62-808,52 39 820,-1144-154 753,751 73 187,10-67-58,938-33-1303,-657-3 488,-1109 5 527,372-5 0,-2-39 0,-11-51 2,-6-28-17,-5 2 322,528-149 1262,-659 154-1569,-46 15 0,209-53 398,-5 1 325,-10-27-335,44-82-388,-16-33 0,-271 159 0,403-268 0,-546 343 465,-4-4 0,123-130 0,-117 98 23,125-187 1,202-324 669,2 97-1158,-160 211 0,-22-15 0,-169 215 0,-3-3 0,-6-1 0,69-194 0,-52 105 0,-24 74 0,35-151 0,-49 134 0,37-199 0,-38 66 0,-7-385 0,-23 569 0,2 26 0,-4 0 0,-16-114 0,-3 81 0,-4 1 0,-4 1 0,-4 2 0,-67-130 0,62 150 0,-3 2 0,-2 1 0,-3 3 0,-3 2 0,-3 2 0,-58-52 0,68 75 0,-1 2 0,-1 3 0,-59-33 0,-154-55 0,-47 22 0,-8 26 0,117 28 0,-318-52 0,409 81 0,-398-46 0,0 22 0,270 31 0,-176-8 0,-85 8 0,297 8 0,109-1 0,0 4 0,-129 24 0,-158 32 0,102-19 0,-30 4 0,49-29 0,-218 27 0,157-10 0,-2-21 0,89-5 0,166-5 0,-197 14 0,179-8 0,-100 15 0,159-18 0,1 1 0,-1 0 0,-32 19 0,-19 7 0,-114 33 0,134-46 0,2 2 0,-87 53 0,-12 25 0,132-91 0,-9 6 0,0 0 0,-34 28 0,54-39 0,-1 1 0,1 0 0,0 1 0,0-1 0,0 1 0,1 0 0,0 0 0,0 0 0,0 1 0,1-1 0,0 1 0,0 0 0,1 0 0,0 0 0,-2 9 0,-13 523 0,18-398 0,-1-120 0,-2-1 0,0 0 0,-1 0 0,0 1 0,-2-2 0,-1 1 0,-8 20 0,7-21 0,1 0 0,0 1 0,1 0 0,2 0 0,-3 38 0,6 108 0,2-82 0,-4-16 0,1-36 0,0 0 0,3 0 0,4 36 0,-2-53 0,0 1 0,1-1 0,0 0 0,15 28 0,-15-34 0,1 0 0,-1 0 0,2-1 0,-1 1 0,1-1 0,1-1 0,-1 1 0,17 11 0,4-2 0,1-1 0,49 20 0,71 18 0,-64-24 0,161 55 0,-25 3 0,-29-11 0,-141-59 0,100 20 0,110 4 0,44 7 0,-93-21 0,-25-4 0,24 7 0,405 8 0,-348-32 0,-205-2 0,-1 3 0,81 21 0,-60-10 0,123 13 0,88-10 0,25 3 0,430 26 0,-320-33 27,-127-4-171,1219-3 201,-948-13 3,-559 2-60,1 0 0,0-1 0,17-4 0,-25 3 0,-1 0 0,0 0 0,1-1 0,-1 1 0,0-1 0,0-1 0,0 1 0,-1-1 0,7-5 0,11-13 0,-1-1 0,-1 0 0,-1-2 0,-1 0 0,-2-1 0,0-1 0,-2-1 0,14-35 0,-20 39 0,0 0 0,-3-1 0,0 0 0,3-27 0,2-104 0,-7 91 0,5-445 0,-9 507 0,-1-24 0,-1 1 0,-2-1 0,-12-46 0,-32-77 0,39 125 0,-148-364 0,124 313 0,-60-192 0,20 52 0,11 66 0,48 123 0,0 1 0,-2 0 0,-25-32 0,8 17 0,-50-58 0,71 86 0,-1 1 0,-1 0 0,0 1 0,-1 1 0,-19-11 0,-12-2 0,-2 2 0,-83-24 0,-104-13 0,170 44 0,-673-118 0,338 67 0,-107-6 0,-73-14 0,534 76 57,-259-43-1479,261 47-5404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8:41.650"/>
    </inkml:context>
    <inkml:brush xml:id="br0">
      <inkml:brushProperty name="width" value="0.05" units="cm"/>
      <inkml:brushProperty name="height" value="0.05" units="cm"/>
      <inkml:brushProperty name="color" value="#E71224"/>
    </inkml:brush>
  </inkml:definitions>
  <inkml:trace contextRef="#ctx0" brushRef="#br0">1976 268 24575,'-27'-7'0,"6"0"0,-38-2 0,27 5 0,1-2 0,0 0 0,-39-15 0,48 13 0,0 2 0,0 0 0,0 2 0,-1 0 0,-26 0 0,-117 5 0,68 2 0,-48-5 0,-141 4 0,270 0 0,0 0 0,0 1 0,0 1 0,1 0 0,-1 1 0,1 1 0,-19 10 0,-9 8 0,-47 34 0,38-23 0,-188 110 0,217-131 0,2-1 0,0 1 0,1 1 0,0 1 0,-32 34 0,43-39 0,0 1 0,1 0 0,0 0 0,1 1 0,1 0 0,0 1 0,1 0 0,0 0 0,-6 24 0,6-6 0,0-1 0,-1 60 0,9 67 0,0-48 0,-2 555 0,0-643 0,2-1 0,0 1 0,2-1 0,0 0 0,13 38 0,-12-44 0,2 0 0,0 0 0,0-1 0,1 0 0,1 0 0,0-1 0,1 0 0,17 17 0,-18-22 0,1-1 0,0 0 0,0 0 0,1 0 0,15 6 0,60 21 0,-66-27 0,14 6 0,1-1 0,0-2 0,0-2 0,68 9 0,286-16 0,-191-3 0,1805 2 0,-1990 0 0,0-1 0,0 0 0,-1-1 0,1 0 0,0-1 0,22-8 0,-30 9 0,0 0 0,0-1 0,0 0 0,0 0 0,0 0 0,-1 0 0,1-1 0,-1 1 0,0-1 0,0 0 0,0 0 0,-1-1 0,0 1 0,0-1 0,0 0 0,0 0 0,0 0 0,1-6 0,4-17 0,-1 0 0,-1-1 0,-2 1 0,1-31 0,-4-121 0,-2 104 0,1-845 0,-1 886 0,-1 0 0,-1 1 0,-2-1 0,-1 1 0,-2 0 0,-23-61 0,20 73 0,-1 0 0,0 1 0,-2 0 0,-1 1 0,0 1 0,-2 0 0,0 2 0,-1-1 0,0 2 0,-2 1 0,-28-18 0,-6 3 0,-1 2 0,-1 3 0,-82-25 0,-97-21 0,112 37 0,-20-8 0,120 34 0,-1 2 0,0 0 0,0 2 0,-46-4 0,-101 10 0,68 1 0,43-3 0,-196 6 0,209-2 0,-1 2 0,1 2 0,-60 19 0,-88 31 0,180-52 48,1 0-1,0 0 1,1 1-1,-1 1 0,1 0 1,-19 17-1,-64 67-1053,77-72 315,-9 10-6135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40:56.661"/>
    </inkml:context>
    <inkml:brush xml:id="br0">
      <inkml:brushProperty name="width" value="0.05" units="cm"/>
      <inkml:brushProperty name="height" value="0.05" units="cm"/>
      <inkml:brushProperty name="color" value="#E71224"/>
    </inkml:brush>
  </inkml:definitions>
  <inkml:trace contextRef="#ctx0" brushRef="#br0">0 1 24575,'6'0'0,"-1"0"0,0 0 0,0 1 0,0 0 0,1 0 0,-1 0 0,0 0 0,8 4 0,7 3 0,120 49-19,146 82 0,-193-91-145,51 25-454,295 145 154,18-38 830,-315-124 197,-39-13-208,63 23-355,69 24 0,452 178 0,-282-101 0,37 14 0,-252-102 0,-22-7 0,-102-36 0,66 46 0,-117-71 0,-1 0 0,0 1 0,-1 0 0,-1 1 0,0 1 0,0 0 0,-1 0 0,11 20 0,4 14 0,27 69 0,-46-104 0,0 1 0,1-2 0,12 17 0,-11-18 0,-1 1 0,0 1 0,11 24 0,-5-5 0,1 0 0,2-2 0,27 39 0,73 77 0,-64-80 0,-28-34 0,2-1 0,32 30 0,0-8 0,156 128 0,102 23 0,16-23 0,110 67 0,-314-170 0,3-5 0,4-6 0,156 53 0,-160-77 0,2-5 0,241 34 0,-224-53 0,309 29 0,630-35-2237,-807-14 1957,2988-2 1054,-2257 4-646,-429-13 103,0-42 1,-263 6-232,707-115 0,-451 12 0,-434 103 193,269-72 766,-381 113-959,-1-2 0,-1 0 0,49-23 0,-78 31 0,0 1 0,0-1 0,0 1 0,0-1 0,0 1 0,0-1 0,0 1 0,-1-1 0,1 0 0,0 1 0,0-1 0,-1 0 0,1 0 0,-1 1 0,1-1 0,-1 0 0,1 0 0,-1 0 0,1 0 0,-1 0 0,0 0 0,1 0 0,-1 0 0,0 0 0,0 0 0,0 0 0,0 0 0,0 0 0,0 0 0,0 0 0,0 0 0,0 0 0,0 0 0,0 0 0,-1 0 0,1 0 0,0 0 0,-1 1 0,1-1 0,-2-2 0,-2-3 0,0-1 0,-1 1 0,0 0 0,-9-9 0,-2-1 0,-2-9 0,1 0 0,1-1 0,1-1 0,-18-46 0,17 31 0,3 1 0,-14-72 0,21 59 0,2-1 0,5-91 0,1 47 0,-2-452 0,-2 522 0,-7-46 0,4 43 0,-1-32 0,4 30 0,-1 1 0,-2 0 0,-15-51 0,-41-92 0,52 156 0,-2 0 0,0 1 0,-28-36 0,12 18 0,-38-40 0,28 36 0,33 35 0,0 1 0,-1 0 0,0 0 0,0 0 0,0 0 0,0 1 0,-1 0 0,1 0 0,-1 1 0,0-1 0,0 1 0,-1 0 0,1 1 0,-1 0 0,1 0 0,-1 0 0,0 1 0,-10-1 0,-198 4 0,81 1 0,24-3 0,25-2 0,0 3 0,-114 18 0,146-9 0,-21 4 0,-1-2 0,-111 2 0,176-14 0,-216 4 0,180 0 0,1 1 0,-89 24 0,81-13 0,-86 22 0,113-32 0,0-2 0,0-1 0,-42 0 0,14-7 0,-55-9 0,5-2 0,-172-2 0,272 17 0,0 0 0,0 0 0,1 0 0,-1 0 0,0 1 0,0 0 0,1 0 0,-1 0 0,0 0 0,1 0 0,-1 1 0,1-1 0,0 1 0,-1 0 0,1 0 0,0 1 0,0-1 0,0 0 0,1 1 0,-1 0 0,0 0 0,1 0 0,0 0 0,0 0 0,0 0 0,-3 7 0,-5 12 0,1 1 0,1 0 0,2 0 0,0 1 0,1 0 0,-2 31 0,3 149 0,5-131 0,-1-69 0,0 0 0,1 1 0,-1-1 0,1 0 0,0 0 0,0 0 0,0 0 0,0 0 0,1 0 0,0 0 0,0 0 0,0 0 0,0-1 0,0 1 0,1-1 0,4 5 0,-2-3 0,1 0 0,0-1 0,0 0 0,1 0 0,-1 0 0,1-1 0,0 1 0,11 2 0,89 25 0,-66-21 0,0 3 0,48 20 0,-64-20 0,1-2 0,0-1 0,40 9 0,28 1 0,6 3 0,186 16 0,-187-36 0,-25-1 0,96 14 0,-46 3 0,137 28 0,-204-35 0,73 6 0,9 0 0,-85-9 0,88 2 0,57-11 0,-73-2 0,253 2-1365,-356 0-5461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09:56.242"/>
    </inkml:context>
    <inkml:brush xml:id="br0">
      <inkml:brushProperty name="width" value="0.05" units="cm"/>
      <inkml:brushProperty name="height" value="0.05" units="cm"/>
      <inkml:brushProperty name="color" value="#E71224"/>
    </inkml:brush>
  </inkml:definitions>
  <inkml:trace contextRef="#ctx0" brushRef="#br0">0 2 24575,'78'-1'0,"92"3"0,-138 2 0,1 2 0,-1 1 0,47 18 0,2 0 0,-40-14 0,1-1 0,1-2 0,0-2 0,45 1 0,405-9-1365,-459 2-5461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52:55.184"/>
    </inkml:context>
    <inkml:brush xml:id="br0">
      <inkml:brushProperty name="width" value="0.05" units="cm"/>
      <inkml:brushProperty name="height" value="0.05" units="cm"/>
      <inkml:brushProperty name="color" value="#E71224"/>
    </inkml:brush>
  </inkml:definitions>
  <inkml:trace contextRef="#ctx0" brushRef="#br0">12 2104 24575,'-2'-1'0,"1"0"0,0 0 0,0-1 0,0 1 0,1 0 0,-1-1 0,0 1 0,0-1 0,1 1 0,-1-1 0,1 1 0,-1-1 0,1 1 0,0-1 0,-1 1 0,1-1 0,0 0 0,0 1 0,0-1 0,0 0 0,1 1 0,-1-1 0,0 1 0,1-1 0,-1 1 0,1-1 0,-1 1 0,1-1 0,0 1 0,0-1 0,0 1 0,0 0 0,1-3 0,2 0 0,-1 0 0,1 0 0,0 1 0,0-1 0,1 1 0,-1 0 0,1 0 0,8-4 0,25-7 0,1 2 0,-1 1 0,45-5 0,-34 6 0,80-17 0,211-15 0,-191 32 0,88-2 0,-107 11 0,193 7 0,-288-3 0,0 3 0,-1 1 0,0 1 0,40 15 0,122 62 0,-43-17 0,-121-52 0,0 2 0,-1 0 0,-2 3 0,54 44 0,110 114 0,-16-42 0,-112-87 0,159 107 0,-181-132 0,2-1 0,0-2 0,67 22 0,-83-33 0,48 26 0,13 5 0,30 10 0,11 4 0,-90-40 0,-29-10 0,1 0 0,0-1 0,0-1 0,0-1 0,18 4 0,-29-7 0,0 0 0,0 0 0,0 0 0,0-1 0,0 1 0,0 0 0,0-1 0,0 1 0,0-1 0,-1 0 0,1 1 0,0-1 0,0 0 0,-1 0 0,1 0 0,0 0 0,-1-1 0,1 1 0,-1 0 0,1-1 0,-1 1 0,0-1 0,0 1 0,0-1 0,0 0 0,0 1 0,0-1 0,0 0 0,0 0 0,-1 0 0,1 0 0,-1 0 0,1 0 0,-1-2 0,2-8 0,0-1 0,-1 1 0,-1-1 0,0-14 0,-1 14 0,-2-129 0,-3-634 0,10 700 0,20-107 0,30-70 0,-51 243 0,76-262 0,0 4 0,-60 192 0,2 1 0,62-138 0,-65 175 0,2 1 0,2 1 0,1 1 0,1 1 0,3 1 0,0 1 0,38-33 0,-37 44 0,0 1 0,2 1 0,0 2 0,56-23 0,-41 19 0,25-9 0,1 4 0,1 2 0,1 4 0,0 3 0,142-14 0,383 14 0,-528 17 0,3393 4-2180,-1959-5 1451,172 1 3638,-967 47-3711,-372-7 633,555 85 177,-663-84-8,315 62 0,-198-35-169,520 116-1091,-605-116 828,326 132 1,-44 44 431,-306-132 0,3 10 203,-194-94 303,-2 2 0,0 2 1,39 38-1,-29-16-403,-2 2 0,-3 2-1,-2 2 1,-3 3 0,-3 1 0,58 122 0,-56-86-41,-4 2-1,-5 2 0,-4 1 1,18 121-1,57 504-720,-75-414 659,-18 499 0,-19-669 0,-6 0 0,-7 0 0,-6-2 0,-62 198 0,40-209 165,-76 146-1,-84 115 166,-45 54-330,164-293 0,-218 351 0,278-462 0,-2-1 0,-3-2 0,0-2 0,-3-1 0,-1-1 0,-2-2 0,-77 51 0,8-20 0,-2-5 0,-3-5 0,-2-4 0,-2-6 0,-2-5 0,-2-6 0,-169 28 0,-277-9-455,-5-45-464,543-8 871,-1841-4-4780,630-1 2490,-3355 5 10926,4497-1-8588,3 2 0,-1-4 0,-139-21 0,133 4-42,-760-151-1230,-578-223 1272,902 193-227,14-24-119,275 116 283,-454-217 63,620 276 488,2-4-1,3-3 1,-122-112-1,159 127-487,2-2 0,1-2 0,3-1 0,2-1 0,-51-95 0,32 36 0,-73-212 0,89 196 0,6-1 0,5-1 0,5-1 0,-8-227 0,29 345 0,-6-340 0,30-1 0,-14 286 0,4 0 0,2 0 0,3 2 0,2 0 0,3 2 0,2 0 0,3 2 0,3 1 0,2 1 0,44-54 0,-21 37 0,2 2 0,4 3 0,3 2 0,2 4 0,2 3 0,115-72 0,-156 112 0,1 0 0,0 2 0,1 2 0,1 1 0,0 1 0,1 1 0,-1 2 0,2 1 0,51-3 0,252 10 138,-191 2-1641,-117-1-5323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59:06.029"/>
    </inkml:context>
    <inkml:brush xml:id="br0">
      <inkml:brushProperty name="width" value="0.05" units="cm"/>
      <inkml:brushProperty name="height" value="0.05" units="cm"/>
      <inkml:brushProperty name="color" value="#E71224"/>
    </inkml:brush>
  </inkml:definitions>
  <inkml:trace contextRef="#ctx0" brushRef="#br0">0 4777 24575,'22'1'0,"-1"1"0,1 1 0,-1 0 0,0 2 0,40 14 0,99 52 0,-102-43 0,100 38-51,4-6-1,275 62 0,229-7-713,-367-70 756,-31-8-88,430 5-1,497-48 1222,-714-29-1326,-6-41-178,-460 74 370,65-12-65,181-34 24,-180 29 55,89-32-1,-146 42-6,-1 0 1,0-2-1,38-23 1,-50 26 16,-1 0 0,1-1 1,-1 0-1,-1-1 0,0 0 1,0 0-1,-1-1 0,11-18 1,3-15 246,31-85 0,-28 62-191,119-335-70,-58 63 0,-35 123 0,58-183 0,-19-108 0,-79 436 0,26-83 0,31-66 0,24-93 0,-71 196 0,-5-2 0,1-159 0,-13 213 0,3 0 0,20-88 0,54-123 0,4 56 0,-65 178 0,1 1 0,3 1 0,30-39 0,-22 37 0,3 2 0,2 1 0,1 2 0,72-55 0,-74 68 0,0 1 0,1 2 0,1 1 0,1 2 0,0 2 0,56-16 0,210-61 0,-36 16 0,-221 65 0,4 0 0,1 3 0,99-6 0,108 15 0,-132 3 0,2365-1-254,-1300-3 353,-1103 3-47,-1 5 0,166 33-1,-218-31-51,0 2 0,-1 1 0,61 31 0,93 65 0,-114-63 0,-47-29 0,-18-11 0,-1 0 0,0 1 0,0 0 0,-1 1 0,0 0 0,0 1 0,0 0 0,-1 0 0,13 17 0,20 43 0,-37-60 0,0 0 0,-1 0 0,0 1 0,0-1 0,-1 1 0,2 14 0,-4-21 0,0 0 0,0 0 0,0 0 0,0 0 0,0 0 0,-1-1 0,1 1 0,-1 0 0,0 0 0,1 0 0,-1 0 0,0-1 0,0 1 0,0 0 0,0-1 0,0 1 0,-1-1 0,1 1 0,0-1 0,-1 0 0,1 0 0,-1 1 0,1-1 0,-1 0 0,0 0 0,1 0 0,-1-1 0,0 1 0,0 0 0,0-1 0,1 1 0,-4 0 0,-6 1 0,-1 0 0,1 0 0,-1-1 0,-12-1 0,19 1 0,-150-4 0,70 1 0,68 3 0,1 1 0,-1 0 0,1 2 0,0 0 0,-1 0 0,-26 13 0,17-7 0,-33 8 0,32-13 0,11-2 0,-1 1 0,1 1 0,-22 8 0,34-11 0,0 0 0,0 0 0,0 1 0,0-1 0,0 1 0,0 0 0,1 0 0,-1 0 0,1 1 0,0-1 0,0 1 0,0 0 0,1 0 0,-1 0 0,1 0 0,-4 8 0,2 3 0,1 1 0,0-1 0,1 1 0,1 0 0,0 0 0,3 22 0,-2-12 0,-2 31 0,-15 44 0,10-65 0,1 1 0,-2 60 0,10 634 0,-2-727 0,0 0 0,0 0 0,0 0 0,1 0 0,-1 0 0,1 0 0,0 0 0,0 0 0,1 0 0,-1 0 0,3 4 0,-2-5 0,1 0 0,-1-1 0,1 0 0,-1 1 0,1-1 0,0 0 0,-1 0 0,1 0 0,0-1 0,0 1 0,1-1 0,-1 0 0,0 0 0,4 1 0,32 11 0,-6-2 0,0-2 0,1 0 0,0-2 0,43 2 0,312-7 0,-185-4 0,-135-1 0,78-14 0,-71 7 0,139-20 0,262-21 0,-204 44 0,451-6 0,-660 13 0,97 3 0,-131-1 0,-1 2 0,1 2 0,43 13 0,73 25 0,177 30 0,-303-69 0,-13-3 0,0 0 0,0-1 0,0 0 0,8 1 0,-13-2 0,-1 0 0,1 0 0,-1-1 0,1 1 0,0 0 0,-1 0 0,1-1 0,0 1 0,-1-1 0,1 1 0,-1-1 0,1 0 0,-1 0 0,0 0 0,1 0 0,-1 0 0,0 0 0,1 0 0,-1 0 0,0 0 0,0 0 0,2-3 0,2-7 0,0 1 0,0-1 0,-1 0 0,-1 0 0,0-1 0,2-12 0,6-72 0,-9-164 0,-4 126 0,3 45 0,-3-104 0,0 176 0,0 0 0,-1 0 0,-1 1 0,-1 0 0,0-1 0,-1 1 0,-1 1 0,-16-29 0,18 38 0,0 0 0,-1 0 0,1 0 0,-1 1 0,0 0 0,-1 0 0,-9-5 0,-55-27 0,62 33 0,-34-15 0,-1 2 0,-68-15 0,-98-12 0,160 35 0,-261-43-272,-520-20-1,-27 30 273,832 39 15,0 0 1,1-1-1,-1-2 0,1-1 0,-39-16 0,4-2 96,19 6-43,-1 2 1,0 2 0,-1 1 0,-52-8-1,45 15-409,-1-3 0,2-2-1,-64-23 1,89 26-6485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10:11.135"/>
    </inkml:context>
    <inkml:brush xml:id="br0">
      <inkml:brushProperty name="width" value="0.05" units="cm"/>
      <inkml:brushProperty name="height" value="0.05" units="cm"/>
      <inkml:brushProperty name="color" value="#E71224"/>
    </inkml:brush>
  </inkml:definitions>
  <inkml:trace contextRef="#ctx0" brushRef="#br0">1797 24 24575,'0'-1'0,"0"0"0,-1 0 0,1 1 0,0-1 0,-1 0 0,1 1 0,0-1 0,-1 1 0,1-1 0,-1 1 0,1-1 0,-1 0 0,1 1 0,-1-1 0,1 1 0,-1 0 0,1-1 0,-1 1 0,0 0 0,1-1 0,-1 1 0,0 0 0,1-1 0,-1 1 0,0 0 0,0 0 0,1 0 0,-2 0 0,-25-4 0,22 4 0,-412-7 0,246 9 0,26-3 0,-155 3 0,250 2 0,-48 11 0,89-13 0,0 1 0,1 0 0,0 0 0,0 1 0,0 0 0,0 0 0,1 1 0,-1 0 0,-9 9 0,-8 9 0,-26 30 0,21-22 0,13-11 0,-26 38 0,9-10 0,26-36 0,0 0 0,2 1 0,-1 1 0,2-1 0,0 1 0,-7 27 0,8-24 0,-1 0 0,-1-1 0,0 0 0,-12 21 0,13-30 0,-14 26 0,-2-1 0,-1 0 0,-34 35 0,51-62 0,1 1 0,0-1 0,-1 1 0,2 0 0,-1 0 0,1 0 0,0 0 0,0 1 0,1 0 0,-1-1 0,2 1 0,-3 11 0,2 4 0,1 0 0,2 37 0,0-36 0,0 1 0,-4 25 0,-6 29 0,0 106 0,10 258 0,-1-435 0,0 1 0,1-1 0,0 0 0,0 1 0,1-1 0,0 0 0,0 0 0,1 0 0,0 0 0,0-1 0,0 1 0,1-1 0,0 0 0,1 0 0,-1 0 0,1 0 0,0-1 0,8 7 0,-1-2 0,1-2 0,0 1 0,0-2 0,0 0 0,1 0 0,0-2 0,1 1 0,16 3 0,68 14 0,2-4 0,148 10 0,206-17 0,-95-5 0,28 24 0,-262-10 0,57 6 0,375-22 0,-319-7 0,787 2 0,-969-2 0,69-11 0,-114 11 0,1-1 0,-1 0 0,0-1 0,0-1 0,0 0 0,-1 0 0,0-1 0,0 0 0,0-1 0,16-15 0,-5 3 0,-2-1 0,0-1 0,27-38 0,-37 44 0,0-1 0,-1-1 0,-1 0 0,-1 0 0,0 0 0,-1-1 0,-1 0 0,-1 0 0,0-1 0,1-22 0,-1-23 0,-8-103 0,3 139 0,-9-76 0,-41-181 0,39 239 0,-1 2 0,-3-1 0,-1 2 0,-3 0 0,-40-65 0,50 92 0,-1 1 0,0 1 0,-1 0 0,-1 0 0,0 1 0,-1 1 0,0 0 0,-1 1 0,-1 0 0,-26-13 0,12 10 0,-1 2 0,0 1 0,0 1 0,-1 2 0,-38-5 0,4 0 0,-90-32 0,-25-7 0,-30 16 0,-42-9 0,-41-17 0,136 25 0,-8-2 0,-159 10 0,-2 29 0,135 2 0,84-2-1365,75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17:14.794"/>
    </inkml:context>
    <inkml:brush xml:id="br0">
      <inkml:brushProperty name="width" value="0.05" units="cm"/>
      <inkml:brushProperty name="height" value="0.05" units="cm"/>
      <inkml:brushProperty name="color" value="#E71224"/>
    </inkml:brush>
  </inkml:definitions>
  <inkml:trace contextRef="#ctx0" brushRef="#br0">1 7866 24575,'88'-62'0,"-38"27"0,89-49 0,1 27 0,-82 35 0,140-44 0,-90 31 0,446-120 0,-368 106 0,-35 14 0,198-20 0,-302 49 0,-1-2 0,-1-3 0,1-1 0,52-23 0,-89 31 0,26-8 0,-35 12 0,1-1 0,0 1 0,0 0 0,0 0 0,0-1 0,0 1 0,0 0 0,0 0 0,0 0 0,0 0 0,0 1 0,0-1 0,-1 0 0,1 0 0,0 0 0,0 1 0,0-1 0,0 0 0,0 1 0,-1-1 0,1 1 0,0-1 0,0 1 0,-1 0 0,1-1 0,0 1 0,-1-1 0,1 1 0,0 0 0,-1 0 0,1 1 0,1 5 0,0 1 0,0 0 0,-1 0 0,-1 0 0,1 0 0,-1 0 0,-1 0 0,-1 14 0,-1 7 0,0 49 0,-14 178 0,10-186 0,-28 112 0,-5-30 0,-152 550 0,84-404 0,59-169 0,-103 230 0,129-311 0,2 1 0,-20 74 0,-40 165 0,57-213 0,-64 139 0,52-136 0,-34 111 0,-46 235 0,77-280 0,5 2 0,8 2 0,-10 170 0,33-263 0,-32 354 0,7-63 0,26-3 0,3-216 0,1 570 0,-1-656 0,1 0 0,2-1 0,2 1 0,2-1 0,1 0 0,2-1 0,2 0 0,1 0 0,3-2 0,29 53 0,0-16 0,3-2 0,59 67 0,129 119 0,-167-187 0,81 63 0,-113-105 0,0-2 0,2-1 0,1-3 0,62 27 0,-5-13-217,2-5-1,187 35 1,217-6-436,403-24-1267,-547-29 1453,1648 22-2139,-306-30 2405,1152-3-236,-2080-21 428,-5-26 56,357-74 550,321-82-515,-1229 174 365,-1-10 0,322-104 0,-362 83-162,109-35-82,551-141 751,253-83-1423,-957 273 373,-2-7 0,-3-5-1,-2-5 1,179-128 0,436-378 96,-613 460 11,203-235 1,-254 250-82,-3-3-1,-5-3 1,69-138 0,144-412-1274,-46-23 838,-186 529-57,189-577 318,-33-12 265,-150 481 55,-12-3 1,-12-1-1,0-360 1,-47-303-83,-31 372 7,27 440 0,-4 1 0,-74-207 0,21 134 0,-109-189 0,-134-156 0,-123-97-2,302 453 173,-240-225 0,269 298 58,-4 5 1,-4 6-1,-3 4 1,-185-91 0,198 121 63,-3 6 0,-1 5 0,-3 4 0,-1 6 1,-1 4-1,-1 6 0,-239-13 0,307 32 265,1-2 0,-60-13 1,-96-35-304,182 46-300,-687-237-338,13-50-1119,642 270 1368,-211-91-7,-178-77-406,11-20 211,-61-89 336,460 278 0,-351-239-21,-14-10-30,-18 36-6,167 126 1569,202 93-820,0 3-1,-1 1 1,-67-8-1,-74-2-377,-739-68-1865,64 69-475,-6 24-549,-296 38 2135,-10 98-771,666-58 3803,326-43-72,-29 6 20,6-5-2540,154-25 0,-93 35 0,107-32 0,-404 174 0,366-150 0,1 4 0,2 3 0,-97 78 0,129-86 0,2 2 0,2 2 0,2 1 0,-40 61 0,-114 208 0,171-276 0,-85 160-316,9 5 0,8 4 0,-66 233 0,-54 270-919,158-537 1224,-167 512-123,-135 148-805,93-240 825,153-294 401,17-41 1515,59-188-1269,-2-3-1,-49 73 0,24-42-521,-111 199-11,157-274 0,-1-1 0,-1 0 0,-27 30 0,31-39 0,-1-2 0,0 0 0,-1 0 0,-1-1 0,1 0 0,-1-1 0,-17 7 0,-113 45 0,-259 69 0,244-91-682,-323 32-1,424-65-6143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23:00.311"/>
    </inkml:context>
    <inkml:brush xml:id="br0">
      <inkml:brushProperty name="width" value="0.05" units="cm"/>
      <inkml:brushProperty name="height" value="0.05" units="cm"/>
      <inkml:brushProperty name="color" value="#E71224"/>
    </inkml:brush>
  </inkml:definitions>
  <inkml:trace contextRef="#ctx0" brushRef="#br0">7098 1886 24575,'0'-1'0,"1"1"0,0 0 0,-1 0 0,1 0 0,0-1 0,-1 1 0,1 0 0,-1-1 0,1 1 0,-1 0 0,1-1 0,-1 1 0,1-1 0,-1 1 0,1-1 0,-1 1 0,1-1 0,-1 1 0,0-1 0,1 1 0,-1-1 0,0 0 0,1 1 0,-1-1 0,0 0 0,0 1 0,0-1 0,1 0 0,-1 1 0,0-1 0,0-1 0,0-25 0,0 23 0,-2-24 0,-2 1 0,-1-1 0,0 1 0,-2 0 0,-20-48 0,-69-123 0,50 123 0,-71-91 0,8 14 0,73 98 0,-3 2 0,-1 2 0,-3 1 0,-53-46 0,33 39 0,11 7 0,-2 2 0,-2 3 0,-65-38 0,38 35 0,-2 3 0,-135-47 0,176 78 0,0 3 0,-57-6 0,-46-10 0,-250-75 0,316 80 0,17 5 0,-95-13 0,34 14 0,-172-11 0,-531 24 0,407 4 0,334-2 0,-241 9 0,78 13 0,-254 32 0,486-51 0,1 1 0,0 1 0,0 1 0,0 0 0,0 1 0,1 1 0,-16 10 0,-99 77 0,59-39 0,-83 53 0,-190 147 0,293-209 0,1 3 0,-68 87 0,94-102 0,3 1 0,0 1 0,-28 70 0,-9 17 0,49-107 0,0 1 0,2 1 0,0-1 0,-7 29 0,-1 5 0,-3 0 0,-1-2 0,-36 63 0,36-72 0,1 1 0,3 0 0,-19 79 0,20-61 0,-3 0 0,-45 101 0,59-154 0,0 0 0,0 0 0,-1 0 0,-6 8 0,10-14 0,1 0 0,-1 0 0,0 0 0,0 0 0,0 0 0,1 0 0,-1 0 0,0-1 0,0 1 0,0 0 0,0-1 0,0 1 0,-1-1 0,1 1 0,0-1 0,0 1 0,0-1 0,0 0 0,0 1 0,-1-1 0,1 0 0,0 0 0,0 0 0,0 0 0,-1 0 0,1 0 0,0-1 0,0 1 0,0 0 0,-1 0 0,1-1 0,0 1 0,0-1 0,0 1 0,0-1 0,0 0 0,0 1 0,-1-2 0,-2-2 0,1 0 0,0 0 0,0 0 0,0-1 0,0 1 0,1-1 0,0 1 0,0-1 0,-3-9 0,-10-53 0,10 39 0,-13-59 66,-36-176 187,22-2-1937,31 233-5142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23:01.297"/>
    </inkml:context>
    <inkml:brush xml:id="br0">
      <inkml:brushProperty name="width" value="0.05" units="cm"/>
      <inkml:brushProperty name="height" value="0.05" units="cm"/>
      <inkml:brushProperty name="color" value="#E71224"/>
    </inkml:brush>
  </inkml:definitions>
  <inkml:trace contextRef="#ctx0" brushRef="#br0">1 375 24575,'24'0'0,"0"-1"0,0-2 0,0 0 0,0-2 0,-1 0 0,0-2 0,0 0 0,0-2 0,-1 0 0,0-1 0,-1-2 0,0 0 0,29-24 0,104-99 0,-92 76 0,-20 16-1365,-27 25-5461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23:04.332"/>
    </inkml:context>
    <inkml:brush xml:id="br0">
      <inkml:brushProperty name="width" value="0.05" units="cm"/>
      <inkml:brushProperty name="height" value="0.05" units="cm"/>
      <inkml:brushProperty name="color" value="#E71224"/>
    </inkml:brush>
  </inkml:definitions>
  <inkml:trace contextRef="#ctx0" brushRef="#br0">3965 902 24575,'-34'1'0,"8"-1"0,1 0 0,-1-1 0,-24-6 0,42 6 0,0-1 0,1 0 0,-1-1 0,1 0 0,0 0 0,0 0 0,0-1 0,0 0 0,1-1 0,-1 1 0,1-1 0,0 0 0,-10-12 0,-33-46 0,31 38 0,-1 1 0,-1 1 0,-1 0 0,-1 2 0,-25-20 0,-23-4 0,-91-43 0,-5-3 0,164 90 0,-182-107 0,133 81 0,-92-33 0,16 22 0,0 6 0,-175-21 0,278 48 0,1 0 0,-34-14 0,33 10 0,-47-10 0,-2 11 0,-1 3 0,-107 6 0,62 1 0,1-4 0,-128 4 0,224 0 0,0 1 0,1 1 0,0 1 0,0 0 0,0 2 0,1 0 0,-29 15 0,19-3 0,2 1 0,1 1 0,-43 42 0,30-26 0,-30 21 0,-18 16 0,69-52 0,2-1 0,0 2 0,1 0 0,-14 29 0,-3 3 0,-90 120 0,38-57 0,74-102 0,2 1 0,0 0 0,1 1 0,0 0 0,2 0 0,0 1 0,1-1 0,-3 24 0,8-41 0,0 0 0,-1 0 0,1 0 0,0 0 0,0 0 0,-1 0 0,1 0 0,0 0 0,-1 0 0,1 0 0,-1 0 0,1 0 0,-1 0 0,0-1 0,1 1 0,-1 0 0,0 0 0,-1 1 0,2-2 0,-1 0 0,0 0 0,1 0 0,-1 0 0,1 0 0,-1 0 0,0 0 0,1 0 0,-1 0 0,1 0 0,-1 0 0,1-1 0,-1 1 0,0 0 0,1 0 0,-1 0 0,1-1 0,-1 1 0,1 0 0,-1-1 0,1 1 0,0 0 0,-2-2 0,-3-3 0,0-1 0,0 0 0,1 0 0,-4-7 0,6 9 0,-11-17 0,2-1 0,1 0 0,0 0 0,2-1 0,-9-38 0,-14-124 0,11 55 0,-1-17-1365,18 110-5461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23:05.209"/>
    </inkml:context>
    <inkml:brush xml:id="br0">
      <inkml:brushProperty name="width" value="0.05" units="cm"/>
      <inkml:brushProperty name="height" value="0.05" units="cm"/>
      <inkml:brushProperty name="color" value="#E71224"/>
    </inkml:brush>
  </inkml:definitions>
  <inkml:trace contextRef="#ctx0" brushRef="#br0">1 147 24575,'4'3'0,"8"2"0,6 0 0,4-1 0,9-1 0,4-5 0,-2-6 0,6-1 0,3-7 0,6-4 0,-2 1 0,-4 0 0,-7 0 0,-4 3 0,-5 0 0,-2 3 0,-6 4-8191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22:27.168"/>
    </inkml:context>
    <inkml:brush xml:id="br0">
      <inkml:brushProperty name="width" value="0.05" units="cm"/>
      <inkml:brushProperty name="height" value="0.05" units="cm"/>
      <inkml:brushProperty name="color" value="#E71224"/>
    </inkml:brush>
  </inkml:definitions>
  <inkml:trace contextRef="#ctx0" brushRef="#br0">1 4133 24575,'0'-1'0,"1"-1"0,-1 1 0,1-1 0,-1 1 0,1 0 0,-1 0 0,1-1 0,0 1 0,0 0 0,-1 0 0,1 0 0,0 0 0,0 0 0,0 0 0,0 0 0,3-2 0,2-2 0,36-32 0,3 1 0,81-49 0,-75 53 0,442-264-923,27-16-57,-15-47 1034,-465 325-27,-1-1 0,-2-1 0,-1-2-1,-3-2 1,-1-1 0,-1-1 0,-3-2 0,-2-1 0,33-76-1,-30 44 501,-3 0 0,27-145 0,-40 150-527,4 0 0,3 0 0,3 2 0,40-86 0,-13 44 0,83-161 0,-74 176 0,135-168 0,-150 215 0,2 1 0,3 2 0,1 3 0,85-58 0,280-129 0,-299 172 0,-84 44 0,1 1 0,57-17 0,71-6 0,-3 1 0,-21 1 0,225-27 0,30 4 224,-186 26-1813,-169 26-5237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27:35.627"/>
    </inkml:context>
    <inkml:brush xml:id="br0">
      <inkml:brushProperty name="width" value="0.05" units="cm"/>
      <inkml:brushProperty name="height" value="0.05" units="cm"/>
      <inkml:brushProperty name="color" value="#E71224"/>
    </inkml:brush>
  </inkml:definitions>
  <inkml:trace contextRef="#ctx0" brushRef="#br0">1 1583 24575,'152'-1'0,"230"6"0,-88 34 47,-80-6-301,489 19-863,8-44 1199,255-13 1160,-912 4-1242,-1-4 0,102-20 0,102-44 0,-144 36 0,251-77 0,-137 40 0,-211 64 0,-1 0 0,0-1 0,0 0 0,0-1 0,25-19 0,60-59 0,-74 62 0,248-212 0,-240 207 0,-2 0 0,-1-3 0,-2 0 0,-1-2 0,-1-1 0,40-71 0,94-142 0,-131 208 0,2 2 0,1 1 0,2 2 0,41-33 0,-43 46 0,1 1 0,1 2 0,1 1 0,58-20 0,-51 21 0,20-8 0,80-20 0,-110 37 0,0 1 0,0 3 0,1 0 0,51 2 0,541 8-12,-422-7-1341,-180 1-5473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27:38.538"/>
    </inkml:context>
    <inkml:brush xml:id="br0">
      <inkml:brushProperty name="width" value="0.05" units="cm"/>
      <inkml:brushProperty name="height" value="0.05" units="cm"/>
      <inkml:brushProperty name="color" value="#E71224"/>
    </inkml:brush>
  </inkml:definitions>
  <inkml:trace contextRef="#ctx0" brushRef="#br0">1 1 24575,'106'7'0,"-47"-2"0,323 32-420,-63-5-185,512 55 651,-642-55 27,-45-6 678,307 38-1207,273 46-2228,132 73 2324,-526-94 76,-17 24 48,-123-12 2012,-140-71-977,2-2 1,74 29 0,-97-44-800,-1 0 0,-1 2 0,38 27 0,-28-18 0,-8-3 0,-1 1 0,-1 2 0,36 40 0,7 6 0,-59-60 0,87 75 0,-84-74 0,1-1 0,0-1 0,0 0 0,1-1 0,21 8 0,-10-7 0,0 0 0,0-1 0,1-2 0,0-1 0,43 3 0,605-10 0,-673 2 0,728-52 0,-629 43-682,122 4-1,-199 6-6143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32:13.162"/>
    </inkml:context>
    <inkml:brush xml:id="br0">
      <inkml:brushProperty name="width" value="0.05" units="cm"/>
      <inkml:brushProperty name="height" value="0.05" units="cm"/>
      <inkml:brushProperty name="color" value="#E71224"/>
    </inkml:brush>
  </inkml:definitions>
  <inkml:trace contextRef="#ctx0" brushRef="#br0">1 17 24575,'0'0'0,"0"-1"0,0 0 0,0 0 0,1 1 0,-1-1 0,0 0 0,1 1 0,-1-1 0,0 1 0,1-1 0,-1 0 0,1 1 0,-1-1 0,1 1 0,-1-1 0,1 1 0,-1-1 0,1 1 0,0 0 0,-1-1 0,1 1 0,0 0 0,-1 0 0,1-1 0,0 1 0,-1 0 0,1 0 0,1 0 0,23-3 0,-25 3 0,28 0 0,0 1 0,34 6 0,-2 0 0,446 18 0,6-26 0,-203-1 0,148 2 0,-371 5 0,141 24 0,-131-13 0,-95-16 0,580 107 0,-68 52 0,-283-83 0,75 20 0,200 65 0,-9 22 0,-68 0 0,48 22 0,-388-170 0,1-4 0,149 31 0,-130-36 0,105 42 0,-119-37 0,-32-10 0,13 4 0,83 17 0,-35-16 0,-27-4 0,122 10 0,155-28 0,-202-6 0,-42 5 0,183 29 0,-260-24 0,9 2 0,98 4 0,-136-15 0,-11 1 0,0-1 0,0 2 0,0 0 0,1 0 0,-1 1 0,20 6 0,-2 4 0,1-2 0,0-1 0,1-1 0,0-2 0,52 4 0,135-10 258,-93-2-1881,-104 2-5203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32:16.218"/>
    </inkml:context>
    <inkml:brush xml:id="br0">
      <inkml:brushProperty name="width" value="0.05" units="cm"/>
      <inkml:brushProperty name="height" value="0.05" units="cm"/>
      <inkml:brushProperty name="color" value="#E71224"/>
    </inkml:brush>
  </inkml:definitions>
  <inkml:trace contextRef="#ctx0" brushRef="#br0">1 0 24575,'10'1'0,"0"-1"0,0 2 0,0-1 0,0 1 0,0 1 0,19 7 0,52 32 0,-52-26 0,422 279 0,-225-138 0,-177-121 0,-1 2 0,-1 3 0,-3 1 0,43 52 0,143 202 0,-142-176 0,-45-63 0,153 222 0,-186-258 0,-1-1 0,-1 1 0,0 1 0,4 22 0,4 12 0,18 65 0,-22-72 0,3 0 0,1-1 0,33 66 0,2-19 0,39 69 0,-85-153 0,0 0 0,-1 0 0,0 0 0,-1 1 0,0-1 0,-1 1 0,1 12 0,-1-8 0,1 1 0,7 22 0,58 187 0,-49-156 0,43 107 0,-39-116 0,5 13 0,3 0 0,51 89 0,-64-137 0,1 0 0,39 39 0,-31-37 0,27 39 0,141 188 0,-138-190 0,109 96 0,-128-128 0,155 127 0,-147-125 0,2-3 0,67 35 0,-98-60 0,-1 0 0,1-1 0,0-1 0,32 6 0,71 1 0,-80-9 0,76 14 0,-63-3 0,-20-4 0,1-2 0,0-1 0,60 4 0,-47-8 0,1 3 0,-2 2 0,91 27 0,34 7 0,-88-27 0,-1-5 0,108 1 0,-181-11 15,17-1-475,0 2 0,51 7 0,-55-3-6366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32:35.815"/>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0:32:36.298"/>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22:28.933"/>
    </inkml:context>
    <inkml:brush xml:id="br0">
      <inkml:brushProperty name="width" value="0.05" units="cm"/>
      <inkml:brushProperty name="height" value="0.05" units="cm"/>
      <inkml:brushProperty name="color" value="#E71224"/>
    </inkml:brush>
  </inkml:definitions>
  <inkml:trace contextRef="#ctx0" brushRef="#br0">1 1 24575,'1'0'0,"1"0"0,-1 0 0,1 1 0,-1-1 0,1 0 0,-1 1 0,1-1 0,-1 1 0,1 0 0,-1 0 0,1-1 0,1 3 0,7 2 0,79 45 30,87 65 0,76 74-207,-195-144 47,1191 938-1174,-1242-977 1303,370 318-505,-312-261 928,-2 2 0,-3 3 0,72 109 0,-98-122-342,-3 0 0,37 99 1,22 125 48,-74-213-129,11 134 0,-21-141 0,2-1 0,2 1 0,23 70 0,-21-97 0,2-1 0,1-1 0,2 0 0,0-1 0,2-1 0,43 51 0,41 34 0,-85-97 0,1-1 0,0 0 0,2-1 0,30 17 0,48 18 0,2-3 0,1-6 0,3-3 0,183 38 0,-217-64 139,134 5 0,72-20-343,-70 0-1235,-166 4-5387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1:13:34.663"/>
    </inkml:context>
    <inkml:brush xml:id="br0">
      <inkml:brushProperty name="width" value="0.05" units="cm"/>
      <inkml:brushProperty name="height" value="0.05" units="cm"/>
      <inkml:brushProperty name="color" value="#E71224"/>
    </inkml:brush>
  </inkml:definitions>
  <inkml:trace contextRef="#ctx0" brushRef="#br0">71 16 24575,'0'-1'0,"0"0"0,-1 0 0,1 0 0,0 0 0,-1 1 0,1-1 0,-1 0 0,1 1 0,-1-1 0,1 0 0,-1 1 0,1-1 0,-1 0 0,1 1 0,-1-1 0,0 1 0,1-1 0,-1 1 0,0-1 0,0 1 0,1 0 0,-1-1 0,0 1 0,0 0 0,0 0 0,0-1 0,1 1 0,-1 0 0,0 0 0,0 0 0,0 0 0,0 0 0,1 0 0,-1 0 0,0 0 0,0 1 0,0-1 0,0 0 0,1 0 0,-1 1 0,0-1 0,0 1 0,1-1 0,-1 0 0,0 1 0,0-1 0,1 1 0,-1 0 0,0 0 0,-2 4 0,-1-1 0,1 1 0,0 0 0,1 1 0,-1-1 0,1 0 0,0 1 0,1-1 0,-1 1 0,1 0 0,-1 11 0,1-7 0,0 0 0,1 1 0,1-1 0,0 0 0,4 20 0,-3-23 0,0 0 0,1-1 0,0 1 0,1-1 0,0 0 0,-1 0 0,2 0 0,-1-1 0,1 1 0,0-1 0,6 5 0,-9-8 0,0 0 0,0 0 0,0-1 0,0 1 0,0-1 0,0 0 0,0 0 0,1 0 0,-1 0 0,0 0 0,1 0 0,-1 0 0,1-1 0,-1 1 0,1-1 0,-1 0 0,1 1 0,-1-1 0,1-1 0,-1 1 0,1 0 0,-1 0 0,1-1 0,-1 0 0,0 1 0,1-1 0,-1 0 0,0 0 0,1 0 0,-1-1 0,0 1 0,0 0 0,0-1 0,3-3 0,1-1 0,-1 0 0,0-1 0,-1 0 0,1 0 0,-2 0 0,1-1 0,-1 1 0,0-1 0,2-8 0,-1 4 0,-1-1 0,-1 1 0,0-1 0,-1 0 0,0-17 0,-2 29 0,1 0 0,-1 0 0,0 1 0,0-1 0,1 0 0,-1 0 0,0 0 0,0 1 0,0-1 0,0 1 0,0-1 0,0 1 0,0-1 0,0 1 0,0-1 0,0 1 0,-2-1 0,-21-5 0,22 6 0,-1-1 0,0 1 0,0 0 0,1 0 0,-1 0 0,0 1 0,1-1 0,-1 1 0,0-1 0,0 1 0,1 0 0,-1 0 0,1 0 0,-1 0 0,-3 3 0,-15 6 0,17-10 0,0 1 0,1-1 0,-1 0 0,0 0 0,1 0 0,-1 0 0,0 0 0,1-1 0,-1 0 0,-3-1 0,4 1 0,1 0 0,-1 1 0,1-1 0,-1 1 0,0-1 0,1 1 0,-1 0 0,0 0 0,1 0 0,-1 0 0,0 0 0,1 1 0,-1-1 0,0 1 0,1 0 0,-4 1 0,6-2 0,0 1 0,0-1 0,0 0 0,0 0 0,0 0 0,1 1 0,-1-1 0,0 0 0,0 0 0,0 1 0,0-1 0,0 0 0,0 0 0,0 0 0,1 1 0,-1-1 0,0 0 0,0 0 0,0 0 0,0 0 0,1 1 0,-1-1 0,0 0 0,0 0 0,0 0 0,1 0 0,-1 0 0,0 0 0,0 0 0,1 0 0,-1 1 0,0-1 0,0 0 0,1 0 0,-1 0 0,0 0 0,0 0 0,0 0 0,1 0 0,-1-1 0,0 1 0,0 0 0,1 0 0,13 2 0,-12-2 0,0-1 0,0 0 0,0 0 0,0 0 0,0 0 0,0 0 0,0 0 0,0-1 0,0 1 0,0-1 0,-1 1 0,1-1 0,0 0 0,-1 1 0,0-1 0,1 0 0,-1 0 0,0 0 0,0 0 0,0 0 0,0 0 0,0-1 0,-1 1 0,1 0 0,-1 0 0,1-1 0,-1 1 0,0 0 0,0 0 0,0-1 0,0-3 0,-5 36 0,20 22 0,-11-39 0,1 1 0,2 19 0,-6-24 0,0-6 0,0 0 0,0 1 0,-1-1 0,1 0 0,-1 0 0,0 1 0,0-1 0,0 0 0,-1 0 0,1 1 0,-1-1 0,0 0 0,-1 5 0,1-7 0,1-1 0,-1 0 0,1 0 0,-1 1 0,1-1 0,-1 0 0,1 0 0,-1 0 0,0 0 0,1 1 0,-1-1 0,1 0 0,-1 0 0,0 0 0,1 0 0,-1 0 0,1-1 0,-1 1 0,1 0 0,-1 0 0,0 0 0,1 0 0,-1-1 0,1 1 0,-2-1 0,-16-9 0,13 6 0,-45-22 0,53 25 0,-1 0 0,1 0 0,0 0 0,-1 0 0,1 0 0,-1-1 0,0 1 0,5-4 0,-3 0 0,1 0 0,-1 0 0,0 0 0,0-1 0,-1 1 0,0-1 0,0 0 0,0 0 0,0 0 0,-1 0 0,0-1 0,-1 1 0,3-14 0,-4 20 0,0 0 0,0-1 0,0 1 0,0 0 0,1-1 0,-1 1 0,0 0 0,0-1 0,0 1 0,1 0 0,-1 0 0,0-1 0,0 1 0,1 0 0,-1 0 0,0 0 0,1-1 0,-1 1 0,0 0 0,1 0 0,-1 0 0,0 0 0,1 0 0,-1-1 0,0 1 0,1 0 0,-1 0 0,1 0 0,-1 0 0,0 0 0,1 0 0,-1 0 0,0 0 0,1 1 0,-1-1 0,19 4 0,-6 0 0,-9-4 0,0-1 0,-1 1 0,1-1 0,-1 1 0,1-1 0,-1 0 0,1-1 0,-1 1 0,4-2 0,-6 3 0,0-1 0,0 1 0,-1 0 0,1-1 0,0 1 0,0-1 0,0 1 0,-1 0 0,1-1 0,0 0 0,-1 1 0,1-1 0,0 1 0,-1-1 0,1 0 0,-1 1 0,1-1 0,-1 0 0,0 0 0,1 0 0,-1 1 0,0-1 0,1 0 0,-1 0 0,0 0 0,0 0 0,0 1 0,1-1 0,-1 0 0,0 0 0,0 0 0,-1 0 0,1 0 0,0 0 0,0 1 0,0-1 0,0 0 0,-1 0 0,1 0 0,0 0 0,-1 1 0,0-2 0,0 1 0,0 0 0,0 0 0,0 0 0,0 0 0,0 0 0,0 1 0,0-1 0,0 0 0,0 1 0,-1-1 0,1 1 0,0-1 0,0 1 0,-1-1 0,1 1 0,0 0 0,-1 0 0,1 0 0,0 0 0,-1 0 0,1 0 0,0 0 0,-1 0 0,1 0 0,0 1 0,-1-1 0,1 0 0,0 1 0,0-1 0,0 1 0,-1 0 0,1-1 0,0 1 0,0 0 0,0 0 0,-1 1 0,-2 0 0,0 1 0,0 1 0,1-1 0,-1 0 0,1 1 0,0-1 0,0 1 0,-5 8 0,3 8-1365,4-4-5461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1:14:29.634"/>
    </inkml:context>
    <inkml:brush xml:id="br0">
      <inkml:brushProperty name="width" value="0.05" units="cm"/>
      <inkml:brushProperty name="height" value="0.05" units="cm"/>
      <inkml:brushProperty name="color" value="#E71224"/>
    </inkml:brush>
  </inkml:definitions>
  <inkml:trace contextRef="#ctx0" brushRef="#br0">10 2 24575,'91'-2'0,"99"4"0,-180-1 0,0 1 0,0 0 0,0 1 0,-1 0 0,1 0 0,0 1 0,-1 0 0,0 1 0,0 0 0,-1 0 0,1 1 0,-1 0 0,12 11 0,5 8 0,-2 2 0,32 43 0,-44-55 0,-3-2 0,0 1 0,0 0 0,-1 0 0,-1 0 0,-1 1 0,0 0 0,0 0 0,-2 0 0,3 27 0,-1 15 0,-3 74 0,-2-103 0,0-22 0,0 0 0,0 0 0,0 0 0,-1 0 0,0 0 0,0 0 0,-1 0 0,1 0 0,-1 0 0,0 0 0,-1-1 0,0 1 0,1-1 0,-2 0 0,1 0 0,-1 0 0,1 0 0,-1 0 0,-1-1 0,-7 7 0,-5 2 0,-1-1 0,-1-1 0,1 0 0,-33 12 0,38-17 0,12-6 0,0 0 0,0 1 0,0-1 0,0 1 0,-1-1 0,1 1 0,0 0 0,0-1 0,0 1 0,0 0 0,1 0 0,-1 0 0,0-1 0,0 1 0,0 0 0,1 0 0,-1 0 0,0 0 0,1 0 0,-2 2 0,3-2 0,-1 0 0,0 0 0,0-1 0,0 1 0,1 0 0,-1 0 0,0-1 0,1 1 0,-1 0 0,0 0 0,1-1 0,-1 1 0,1-1 0,-1 1 0,1 0 0,-1-1 0,1 1 0,0-1 0,-1 1 0,1-1 0,0 0 0,1 1 0,5 3 0,1 0 0,-1-1 0,1 0 0,12 2 0,259 51 0,-247-51 0,-6-2 0,-1 1 0,1 2 0,-1 0 0,28 12 0,-47-15 0,0 0 0,0 0 0,0 0 0,-1 0 0,0 1 0,1 0 0,-1 0 0,-1 1 0,1-1 0,-1 1 0,1 0 0,-1 0 0,-1 0 0,1 1 0,-1 0 0,0-1 0,0 1 0,-1 0 0,1 0 0,-1 0 0,2 12 0,-2-5 0,0 0 0,-1 1 0,0-1 0,-1 0 0,-1 1 0,0-1 0,-1 0 0,0 0 0,-1 0 0,0 0 0,-1 0 0,-1-1 0,0 0 0,0 0 0,-1 0 0,-1 0 0,0-1 0,-1 0 0,0 0 0,0-1 0,-1 0 0,-1-1 0,1 0 0,-1 0 0,-18 11 0,-112 70 0,-34 18 0,91-60 0,63-37 0,0-1 0,-1 0 0,0-2 0,-23 6 0,-88 16 0,121-28 0,0 2 0,0 0 0,-15 7 0,16-6 0,1-1 0,-1-1 0,0 1 0,-15 2 0,-56 6-1365,48-7-5461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1:15:07.497"/>
    </inkml:context>
    <inkml:brush xml:id="br0">
      <inkml:brushProperty name="width" value="0.05" units="cm"/>
      <inkml:brushProperty name="height" value="0.05" units="cm"/>
      <inkml:brushProperty name="color" value="#E71224"/>
    </inkml:brush>
  </inkml:definitions>
  <inkml:trace contextRef="#ctx0" brushRef="#br0">0 24 24575,'1'-1'0,"-1"0"0,0 1 0,0-1 0,1 0 0,-1 1 0,0-1 0,1 0 0,-1 1 0,1-1 0,-1 1 0,1-1 0,-1 1 0,1-1 0,-1 1 0,1-1 0,-1 1 0,1 0 0,0-1 0,-1 1 0,1 0 0,0-1 0,-1 1 0,1 0 0,0 0 0,0 0 0,-1 0 0,2-1 0,24-2 0,-21 3 0,339-7 0,-202 9 0,933-2 0,-1054 1 0,-1 2 0,1 0 0,38 11 0,-34-7 0,48 7 0,150-11 0,-115-5 0,648 2-1365,-731 0-5461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1:17:39.376"/>
    </inkml:context>
    <inkml:brush xml:id="br0">
      <inkml:brushProperty name="width" value="0.05" units="cm"/>
      <inkml:brushProperty name="height" value="0.05" units="cm"/>
      <inkml:brushProperty name="color" value="#E71224"/>
    </inkml:brush>
  </inkml:definitions>
  <inkml:trace contextRef="#ctx0" brushRef="#br0">0 24 24575,'5378'0'0,"-5238"-12"0,-1 1 0,-83 11-1365,-32 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22:48.887"/>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1:22:22.923"/>
    </inkml:context>
    <inkml:brush xml:id="br0">
      <inkml:brushProperty name="width" value="0.05" units="cm"/>
      <inkml:brushProperty name="height" value="0.05" units="cm"/>
      <inkml:brushProperty name="color" value="#E71224"/>
    </inkml:brush>
  </inkml:definitions>
  <inkml:trace contextRef="#ctx0" brushRef="#br0">1 276 24575,'381'10'0,"-57"0"0,648-8 0,-514-3 0,-457 1 0,-1 0 0,0-1 0,0 1 0,1 0 0,-1 0 0,0 0 0,1 0 0,-1 0 0,0 0 0,0 0 0,1 0 0,-1 0 0,0 0 0,1 0 0,-1 0 0,0 1 0,0-1 0,1 0 0,-1 0 0,0 0 0,1 0 0,-1 0 0,0 0 0,0 1 0,0-1 0,1 0 0,-1 0 0,0 0 0,0 1 0,0-1 0,1 0 0,-1 0 0,0 1 0,-8 6 0,-25 11 0,29-16 0,-45 21 0,0-3 0,-1-1 0,-1-3 0,-1-3 0,0-1 0,-1-3 0,0-2 0,-91 0 0,-220-29 0,245 16 0,119 6 0,-1 0 0,1 0 0,-1 0 0,1 0 0,-1 0 0,1 0 0,0 0 0,-1 0 0,1 0 0,-1 0 0,1 0 0,-1 0 0,1 0 0,0 0 0,-1-1 0,1 1 0,-1 0 0,1 0 0,0 0 0,-1-1 0,1 1 0,0 0 0,-1 0 0,1-1 0,0 1 0,-1 0 0,1-1 0,-1 1 0,21-10 0,185-45 0,-92 28 0,-60 13 0,384-94 0,9 31 0,-441 76 0,383-27 0,-385 28 0,0 0 0,0 0 0,0 0 0,0 0 0,0-1 0,0 1 0,5-3 0,-7 3 0,-1 0 0,0 0 0,0 0 0,0 0 0,1 0 0,-1-1 0,0 1 0,0 0 0,0 0 0,0 0 0,0 0 0,0-1 0,1 1 0,-1 0 0,0 0 0,0 0 0,0 0 0,0-1 0,0 1 0,0 0 0,0 0 0,0 0 0,0-1 0,0 1 0,0 0 0,0 0 0,0-1 0,0 1 0,0 0 0,0 0 0,0 0 0,0-1 0,0 1 0,0 0 0,0 0 0,0 0 0,0-1 0,-1 1 0,-13-13 0,-1 5 0,0 0 0,0 0 0,-1 2 0,0 0 0,0 1 0,-18-4 0,-107-13 0,87 19 0,-1 1 0,1 3 0,0 2 0,-1 3 0,1 2 0,1 2 0,0 3 0,0 1 0,-77 35 0,-16 15 0,-37 15 0,165-72 0,0-2 0,0 0 0,0-1 0,-36 3 0,-75-5 0,18-2 0,80 3 0,0 2 0,-31 8 0,32-6 0,-1-1 0,-35 2 0,-276-6 0,164-4 0,60 2-1365,94 0-5461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9:34:08.445"/>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1:22:18.429"/>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2:25:08.747"/>
    </inkml:context>
    <inkml:brush xml:id="br0">
      <inkml:brushProperty name="width" value="0.05" units="cm"/>
      <inkml:brushProperty name="height" value="0.05" units="cm"/>
      <inkml:brushProperty name="color" value="#E71224"/>
    </inkml:brush>
  </inkml:definitions>
  <inkml:trace contextRef="#ctx0" brushRef="#br0">1 5644 24575,'61'-1'0,"-1"-1"0,1-4 0,62-13 0,-96 13 0,-1-1 0,0-1 0,-1-2 0,0 0 0,0-2 0,-1 0 0,-1-2 0,0-1 0,27-23 0,245-177 0,-115 89 0,19-12 0,-73 52 0,25-36 0,-66 52 0,243-216 0,-290 248 0,-2-1 0,-2-2 0,45-70 0,-38 43 0,55-126 0,64-212 0,-59 176 0,-31 78 0,-25 58 0,4 2 0,63-89 0,-73 121 0,203-340 0,-201 321 0,3 2 0,4 1 0,72-87 0,400-384 0,-457 485 0,-29 26 0,2 2 0,1 1 0,55-36 0,141-54 0,9-7 0,-185 88 0,-39 28 0,0 0 0,28-15 0,-17 14 0,140-68 0,-127 65 0,0 2 0,52-12 0,-10 4 0,-52 14 0,1 1 0,0 2 0,67-6 0,399 12 0,-261 3 0,122-2 0,-334 2 0,47 7 0,9 2 0,-66-9 0,0 0 0,-1 1 0,1 1 0,-1 1 0,27 11 0,11 3 0,-24-11 0,0-2 0,44 4 0,-7-1 0,-27-1 0,-26-5 0,1 0 0,0-1 0,-1 0 0,1-1 0,0-1 0,17-1 0,-29 1 0,1-1 0,-1 0 0,0 0 0,1 0 0,-1 0 0,0 0 0,0 0 0,0-1 0,0 1 0,0-1 0,0 1 0,0-1 0,0 0 0,-1 0 0,1 1 0,-1-1 0,1 0 0,-1-1 0,0 1 0,1 0 0,-1 0 0,0-1 0,-1 1 0,1 0 0,0-1 0,-1 1 0,1-5 0,1-8 0,-1 1 0,-1 0 0,-2-25 0,1 22 0,0-10 0,-2-108 0,5 116 0,-1 0 0,2 0 0,1 0 0,0 1 0,7-20 0,0 11 0,1 0 0,18-33 0,-24 50 0,0 1 0,1-1 0,0 1 0,1 1 0,-1-1 0,2 1 0,-1 1 0,1-1 0,10-5 0,-2 4 0,0 1 0,0 0 0,0 1 0,1 1 0,0 1 0,0 1 0,1 0 0,22-1 0,21 2 0,71 5 0,-39 0 0,-39 0 0,1 2 0,-1 3 0,0 2 0,0 2 0,-2 3 0,82 32 0,58 15 0,-184-59 0,252 81 0,-257-82 0,1 1 0,-1 0 0,0 0 0,0 0 0,1 0 0,-1 1 0,-1 0 0,1 0 0,0 0 0,-1 0 0,1 1 0,-1-1 0,5 8 0,-5-5 0,0 0 0,0 0 0,-1 0 0,0 0 0,0 0 0,-1 1 0,0-1 0,0 0 0,0 13 0,-1 24 0,-1 0 0,-3 0 0,-13 62 0,15-99 0,0 1 0,0-1 0,-1 0 0,1 0 0,-2 0 0,1 0 0,-1 0 0,1-1 0,-2 1 0,1-1 0,-1 0 0,1-1 0,-1 1 0,0-1 0,-1 0 0,-6 4 0,-12 6 0,0-1 0,-43 16 0,58-25 0,-25 8 0,0-1 0,-2-2 0,1-2 0,-1-1 0,-46 2 0,-190-7 0,146-4 0,-523 3 0,634 0-227,0-1-1,0 0 1,0-1-1,1-1 1,-24-7-1,14 1-6598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2:25:14.133"/>
    </inkml:context>
    <inkml:brush xml:id="br0">
      <inkml:brushProperty name="width" value="0.1" units="cm"/>
      <inkml:brushProperty name="height" value="0.1" units="cm"/>
      <inkml:brushProperty name="color" value="#33CCFF"/>
    </inkml:brush>
  </inkml:definitions>
  <inkml:trace contextRef="#ctx0" brushRef="#br0">0 6586 24575,'30'-1'0,"0"-2"0,-1 0 0,0-2 0,0-2 0,33-11 0,-6-2 0,83-43 0,-102 43 0,-1-1 0,0-3 0,-2 0 0,0-2 0,47-49 0,-48 42 0,133-141 0,-124 124 0,63-92 0,-81 99 0,-1-2 0,16-48 0,-17 41 0,7-18 0,74-159 0,196-281 0,-251 440 0,76-85 0,-82 106 0,-2-2 0,-3-1 0,46-85 0,-35 41 0,47-132 0,40-90 0,-35 90 0,54-73 0,-147 288 0,76-147 0,96-263 0,-166 384 0,9-51 0,-14 53 0,22-60 0,-10 38 0,17-75 0,-2 2 0,20-5 0,-33 90 0,14-51 0,-11 18 0,3 2 0,3 0 0,81-143 0,-80 171 0,1 1 0,2 2 0,44-45 0,-25 43 0,2 2 0,69-43 0,7 14 0,-91 55 0,108-45 0,-62 30 0,32-8 0,-20 9 0,268-121 0,-339 142 0,42-28 0,-46 26 0,1 2 0,34-16 0,174-46 0,-145 51 0,112-49 0,-159 55 192,73-31-1749,-89 42-5269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2:25:15.334"/>
    </inkml:context>
    <inkml:brush xml:id="br0">
      <inkml:brushProperty name="width" value="0.1" units="cm"/>
      <inkml:brushProperty name="height" value="0.1" units="cm"/>
      <inkml:brushProperty name="color" value="#33CCFF"/>
    </inkml:brush>
  </inkml:definitions>
  <inkml:trace contextRef="#ctx0" brushRef="#br0">0 1 24575,'51'51'0,"-4"-2"0,2-2 0,95 70 0,-128-107 0,1-2 0,0 0 0,1-1 0,0 0 0,36 7 0,-1 1 0,-50-14-114,1 0 1,-1 0-1,0 0 0,0 1 0,0 0 1,0-1-1,0 1 0,0 0 0,-1 0 1,1 1-1,3 3 0,6 11-6712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2:31:28.037"/>
    </inkml:context>
    <inkml:brush xml:id="br0">
      <inkml:brushProperty name="width" value="0.05" units="cm"/>
      <inkml:brushProperty name="height" value="0.05" units="cm"/>
      <inkml:brushProperty name="color" value="#E71224"/>
    </inkml:brush>
  </inkml:definitions>
  <inkml:trace contextRef="#ctx0" brushRef="#br0">1 10816 24575,'0'10'0,"1"-1"0,0 1 0,1 0 0,0-1 0,1 1 0,-1-1 0,2 0 0,-1 0 0,8 12 0,5 6 0,31 39 0,-40-57 0,43 57 0,3-2 0,3-3 0,3-2 0,120 94 0,-52-66-192,269 135 1,161 19-687,256 47-1497,16-46 427,-37-61 83,8-40 843,701 178 106,45-20 916,16-84 0,-1200-168 0,873 124 0,-396-59 0,-114-10 67,444 46 70,-125-103 1045,0-47 403,-756-1-1469,2-8 630,-208 2-374,121-27 1,-2-17-373,-2-9 0,-2-9 0,-4-7 0,248-142 0,-409 202 22,485-303 2708,-483 294-2500,-2-1-1,37-41 1,48-70 581,42-44-254,-102 130-557,2 3 0,91-61 0,142-69 0,0 0 0,-224 133 0,-2-2 0,70-71 0,75-110-155,-14-15-182,-83 101 129,-109 138 199,205-264-133,-147 182 142,59-114 1,-55 70-18,55-157 1,19-152-2,-132 409 14,92-342-413,-23-8 45,-23-273-750,-47-6-101,-8 633 1136,-9-1777-265,-5 1427-314,2 265 832,-33-145 0,-38-51-101,45 175-64,-18-50 1181,-9 3 0,-134-266 0,5 22-642,38 78-85,-25 14-250,66 153-205,-7 6 0,-160-174 0,235 298 0,-2 2 0,-3 2 0,-1 2 0,-118-71 0,-512-225 0,437 227 0,-184-76 0,-9 36 0,397 142 0,-61-19 0,-116-18 0,172 41 0,-82-24 0,-110-26 0,-8 17 0,35 7 0,-66-7-294,-311-5 0,-32 6 294,236-26 345,81 10-102,-44 25-243,-151-11 0,0-33 0,450 66 0,-11-1 0,-51-9 0,71 9 0,1 3 0,-71-4 0,79 8 0,0-1 0,-60-15 0,-60-26 0,91 25 0,-847-259 0,870 267 0,3 2 0,0-2 0,2-1 0,-59-31 0,90 43 0,0 0 0,0-1 0,0 1 0,0-1 0,0 1 0,0-1 0,0 0 0,0 1 0,1-1 0,-1 0 0,0 0 0,0 0 0,1 0 0,-1 0 0,0 1 0,1-1 0,-1 0 0,1 0 0,-1 0 0,0-2 0,2 3 0,-1-1 0,0 0 0,1 1 0,-1-1 0,1 1 0,-1-1 0,1 1 0,-1-1 0,0 1 0,1 0 0,0-1 0,-1 1 0,1-1 0,-1 1 0,1 0 0,-1 0 0,1-1 0,0 1 0,-1 0 0,1 0 0,0 0 0,-1 0 0,2-1 0,10 0 0,0 0 0,18 0 0,-25 1 0,755 7 0,605-8 0,-1146-9 0,-3-1 0,737 12 0,-924-3 0,0-1 0,49-11 0,6-2 0,303-15 0,-315 27-1365,-34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18:22:48.887"/>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32:29.348"/>
    </inkml:context>
    <inkml:brush xml:id="br0">
      <inkml:brushProperty name="width" value="0.05" units="cm"/>
      <inkml:brushProperty name="height" value="0.05" units="cm"/>
      <inkml:brushProperty name="color" value="#E71224"/>
    </inkml:brush>
  </inkml:definitions>
  <inkml:trace contextRef="#ctx0" brushRef="#br0">0 1 24575,'3015'0'-1365,"-2987"0"-5461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32:40.741"/>
    </inkml:context>
    <inkml:brush xml:id="br0">
      <inkml:brushProperty name="width" value="0.05" units="cm"/>
      <inkml:brushProperty name="height" value="0.05" units="cm"/>
      <inkml:brushProperty name="color" value="#E71224"/>
    </inkml:brush>
  </inkml:definitions>
  <inkml:trace contextRef="#ctx0" brushRef="#br0">8724 6417 24575,'3'-2'0,"0"-1"0,0 1 0,0 0 0,0 1 0,0-1 0,1 1 0,-1-1 0,1 1 0,-1 0 0,1 0 0,-1 0 0,6 0 0,47-1 0,-38 1 0,-1 1 0,6 0 0,1-1 0,-1-1 0,30-7 0,297-97 0,-7-21 0,-147 53 0,642-264 0,-832 336 0,8-4 0,1-1 0,-1 0 0,23-16 0,-33 20 0,-1 0 0,1 0 0,-1 0 0,0-1 0,0 1 0,0-1 0,-1 1 0,1-1 0,-1 0 0,0 0 0,0 0 0,0 0 0,-1 0 0,1-1 0,-1 1 0,0 0 0,0-1 0,0-4 0,0-41 0,-7-65 0,3 78 0,3 28 0,-1 1 0,0-1 0,-1 1 0,1-1 0,-2 1 0,1 0 0,-1 0 0,-1 0 0,-4-8 0,6 12 0,-1 0 0,0 0 0,-1 0 0,1 0 0,-1 1 0,0 0 0,0 0 0,0 0 0,0 0 0,0 0 0,-1 1 0,1 0 0,-1 0 0,1 0 0,-1 0 0,-9-1 0,-40-6 0,-110-4 0,45 5 0,-57-23 0,21 1 0,107 24 0,-537-44 0,202 50 0,-308-7 0,-663-8 0,906 17 0,-1077-2 0,1255 11 0,159-5 0,-82 8 0,-220 43 0,325-41 0,0-3 0,-1-5 0,-102-3 0,-661-8 0,452 5 0,282-1 0,-107-1 0,158-3 0,-87-16 0,129 13 0,1-1 0,0-2 0,0 0 0,1-2 0,-41-25 0,6 4 0,0 1 0,-305-173 0,284 155 0,32 20 0,-67-52 0,41 15 0,-123-146 0,158 169 0,-1-2 0,-35-54 0,2-22 0,-59-135 0,88 166 0,5 4 0,4-2 0,4-1 0,3-1 0,-25-167 0,41 174 0,1-93 0,12-86 0,1 86 0,-3 121 0,2 1 0,3-1 0,2 1 0,3 0 0,2 1 0,2 0 0,35-83 0,-39 113 0,29-66 0,77-129 0,-105 201 0,191-275 0,-156 244 0,-33 37 0,-2-1 0,1 0 0,11-17 0,10-15 0,-23 31 0,0 0 0,-1 0 0,0-1 0,7-16 0,-11 14 0,0-1 0,0-1 0,-2 1 0,0-1 0,-1 1 0,-1-1 0,-1-19 0,0 11 0,2-1 0,5-29 0,-2 25 0,-2 1 0,-2 0 0,-2-41 0,2-38 0,3 78 0,1 1 0,11-33 0,-1 2 0,-12 47 0,2 0 0,0 1 0,0-1 0,2 1 0,13-21 0,46-58 0,-54 78 0,0 1 0,1 1 0,0 0 0,1 0 0,0 2 0,1 0 0,1 0 0,-1 1 0,1 1 0,1 1 0,-1 0 0,1 1 0,1 1 0,33-5 0,13 1 0,1 4 0,117 5 0,-92 2 0,178-3 0,187 2 0,-41 33 0,-141-7 0,-113-5 0,-102-11 0,66 2 0,64-4 0,168 5 0,1845-13 0,-1049-3 0,4936 2 0,-6014 1 0,0 4 0,0 2 0,78 20 0,5 20 0,-23-15 0,-14-4 0,169 62 0,-282-87 0,-1 0 0,0 0 0,0 1 0,0-1 0,0 2 0,-1-1 0,0 0 0,0 1 0,0 0 0,7 10 0,-5-6 0,-1 1 0,0 1 0,-1-1 0,0 1 0,6 19 0,-4-3 0,-1 0 0,-2 0 0,0 0 0,-1 46 0,-2-33 0,-2 59 0,0-90 0,0-1 0,0 1 0,-1-1 0,0 0 0,-1 1 0,1-1 0,-2 0 0,-7 14 0,8-18 0,0-1 0,0 0 0,0 1 0,0-1 0,0 0 0,-1-1 0,0 1 0,1 0 0,-1-1 0,0 0 0,0 0 0,0 0 0,-1-1 0,1 1 0,0-1 0,0 0 0,-1 0 0,-4 0 0,-11 0 0,1 0 0,-38-4 0,24 1 0,-1 0 0,0 0 0,0-3 0,-48-11 0,-15-5 0,147 19 0,676 4 0,-687-4 0,1-2 0,38-9 0,-37 6 0,91-7 0,-53 8 0,98-26 0,156 23 0,-109 9 0,-112-11 0,18 0 0,264-11 0,26 1 0,641 22 0,-2803-1 0,1641 5 0,-188 34 0,14 1 0,39-17 0,27 13 0,112-22 0,-246 23 0,-258-35 0,297-4 0,224 2-1365,54 0-5461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2:32:09.780"/>
    </inkml:context>
    <inkml:brush xml:id="br0">
      <inkml:brushProperty name="width" value="0.05" units="cm"/>
      <inkml:brushProperty name="height" value="0.05" units="cm"/>
      <inkml:brushProperty name="color" value="#E71224"/>
    </inkml:brush>
  </inkml:definitions>
  <inkml:trace contextRef="#ctx0" brushRef="#br0">102 289 24575,'22'295'0,"0"14"0,-20-262 0,9 56 0,-4-40 0,-4-38 0,17 251 0,-18-242 0,2 0 0,12 55 0,-9-53 0,7 73 0,-13 343 0,-3-213 0,2 1794 0,0-2024 0,0 8 0,0 0 0,1 0 0,5 25 0,-5-39 0,0 1 0,0 0 0,0-1 0,0 1 0,0-1 0,1 1 0,-1-1 0,1 0 0,0 0 0,0 1 0,1-1 0,-1-1 0,0 1 0,1 0 0,0-1 0,0 1 0,-1-1 0,2 0 0,-1 0 0,0 0 0,0 0 0,6 2 0,14 1 0,1-1 0,0 0 0,49-1 0,-56-3 0,780 2-783,-447-6 558,1813 2 1022,-1264 3-586,-842 0-211,0 2 0,0 3 0,0 3 0,-1 2 0,95 32 0,-118-34 0,-1 0 0,1-2 0,1-2 0,37 2 0,137-6 0,-13-1 0,326 57 0,-425-44 0,158 2 0,-69-8 0,916 28 0,2158-37 0,-1877 2 0,-1338-2 0,63-11 0,-33 3 0,440-31 0,-481 39 0,-1-1 0,1-3 0,36-9 0,-19 3 0,-48 12 0,0 0 0,1-1 0,-1 0 0,1 1 0,-1-1 0,0 0 0,0 0 0,0 0 0,1-1 0,-1 1 0,0 0 0,-1-1 0,1 0 0,0 1 0,2-3 0,-2 1 0,-1 0 0,0 0 0,0 1 0,0-1 0,0 0 0,0 0 0,-1 0 0,1 0 0,-1 0 0,0 0 0,1 0 0,-2-4 0,-11-398 0,14-159 0,-4-389 0,-19 517 0,-18 106 0,20 194 0,2 9 0,-18-159 0,28 222 0,-23-90 0,17 95 0,-1-6 0,-1 0 0,-11-107 0,22 41 0,-2-24 0,3 125 0,-1-1 0,-1 1 0,-11-30 0,2 3 0,2-1 0,3-1 0,-3-82 0,9 102 0,3 34 0,-1 0 0,1 0 0,-1 0 0,0 0 0,-1 0 0,1 0 0,-1 0 0,0 0 0,-3-4 0,4 7 0,0 0 0,-1 0 0,0 0 0,1 0 0,-1 1 0,0-1 0,0 1 0,0-1 0,0 1 0,0 0 0,0 0 0,0 0 0,-1 0 0,1 0 0,0 0 0,-1 0 0,1 1 0,-1-1 0,1 1 0,0 0 0,-4 0 0,-63 0 0,-114 14 0,104-6 0,-257 33 0,-205 13 0,-108-53 0,318-3 0,120 0 0,-241 6 0,108 36 0,84-5 0,-157 24 0,192-22 0,-106-12 0,-2-27 0,106-1 0,-5765 3 0,5621-11 0,15 1 0,-402 10 0,735-1 0,0-1 0,-23-5 0,19 2 0,-26-1 0,-247 4 189,156 3-1743,122-1-5272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2:32:22.167"/>
    </inkml:context>
    <inkml:brush xml:id="br0">
      <inkml:brushProperty name="width" value="0.35" units="cm"/>
      <inkml:brushProperty name="height" value="0.35" units="cm"/>
      <inkml:brushProperty name="color" value="#E71224"/>
    </inkml:brush>
  </inkml:definitions>
  <inkml:trace contextRef="#ctx0" brushRef="#br0">90 246 24575,'-1'88'0,"3"105"0,3-152 0,11 42 0,-9-47 0,7 72 0,-13 272 0,-3-179 0,2 2586 0,3-2745 0,13 78 0,0-19 0,-5-6 0,9 155 0,-18-235 0,0 1 0,1-1 0,0-1 0,1 1 0,10 22 0,0 4 0,-8-15 0,-3-15 0,-1-1 0,2 1 0,6 14 0,-9-22 0,0-1 0,1 1 0,-1-1 0,1 1 0,0-1 0,0 0 0,0 0 0,0 0 0,0 0 0,1 0 0,-1 0 0,0 0 0,1-1 0,-1 1 0,1-1 0,0 0 0,5 2 0,14 1 0,1-1 0,0-1 0,0-2 0,40-2 0,-16 0 0,1 1 0,548-1 0,-560 6 0,63 13 0,-58-9 0,43 4 0,314-7 0,-224-7 0,-138 2 0,393 12 0,32-2 0,-309-11 0,2728 0 0,-2596-8 0,-58 0 0,850 5 0,-611 6 0,-170-25 0,-21 1 0,352 21 0,-280 3 0,-147-12 0,-41 1 0,427 6 0,-337 4 0,-202-3 0,77-15 0,-13 2 0,522 3 0,-390 14 0,1098-2 0,-1207-12 0,-39 2 0,-48 4 0,0-2 0,-1-2 0,45-16 0,-76 22 0,-9 2 0,0 1 0,0-1 0,-1 1 0,1-2 0,-1 1 0,1 0 0,-1-1 0,0 0 0,1 0 0,-1 0 0,-1 0 0,1-1 0,-1 0 0,1 1 0,-1-1 0,0-1 0,0 1 0,-1 0 0,1-1 0,-1 1 0,0-1 0,0 0 0,0 1 0,-1-1 0,0 0 0,1-10 0,12-107 0,-4 29 0,36-370 0,-37 328 0,3-100 0,-13-2109 0,-1 2294 0,-3-1 0,-13-54 0,-2-23 0,10 56 0,-39-132 0,7-11 0,33 156 0,-2 0 0,-33-102 0,34 137 0,1-1 0,1 0 0,1-1 0,1 0 0,-4-43 0,10 63 0,0 0 0,0 0 0,-1 0 0,0 0 0,-1 0 0,1 0 0,-1 1 0,-4-10 0,5 13 0,-1-1 0,0 0 0,0 1 0,0 0 0,0-1 0,0 1 0,-1 0 0,1 0 0,-1 0 0,1 0 0,-1 1 0,0-1 0,0 1 0,0-1 0,0 1 0,0 0 0,0 0 0,-3 0 0,-26-4 0,1 1 0,-2 2 0,1 1 0,-45 4 0,5 0 0,-1840 1 0,1051-6 0,-8956 2 0,9283 36 0,521-34 0,-38 1 294,27-2-1123,-30 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0T22:33:35.076"/>
    </inkml:context>
    <inkml:brush xml:id="br0">
      <inkml:brushProperty name="width" value="0.2" units="cm"/>
      <inkml:brushProperty name="height" value="0.2" units="cm"/>
      <inkml:brushProperty name="color" value="#FFC114"/>
    </inkml:brush>
  </inkml:definitions>
  <inkml:trace contextRef="#ctx0" brushRef="#br0">822 115 24575,'553'21'0,"-266"16"0,-284-37 0,36 6 0,50 13 0,-57-11 0,1-1 0,1-1 0,45 0 0,105-6 0,-78-2 0,364 2 0,-446-1 0,-1-2 0,1-1 0,-1-1 0,0-1 0,0-1 0,23-10 0,61-17 0,-65 24 0,1 2 0,-1 1 0,1 3 0,78 1 0,-117 4 0,-1 0 0,1-1 0,0 2 0,0-1 0,-1 0 0,1 1 0,-1-1 0,1 1 0,-1 0 0,0 1 0,0-1 0,0 0 0,0 1 0,0 0 0,0-1 0,-1 1 0,1 0 0,-1 0 0,0 1 0,0-1 0,3 5 0,3 9 0,0 1 0,-2 0 0,6 21 0,-4-14 0,13 48 0,-3 0 0,9 84 0,-6 153 0,-20 566 0,-3-413 0,2 578 0,1-1036 0,-1 0 0,-1 0 0,1 0 0,0 0 0,-1 1 0,0-2 0,-1 1 0,1 0 0,-1 0 0,0 0 0,-3 5 0,4-8 0,-2 1 0,1-1 0,0 0 0,0 0 0,-1 0 0,1 0 0,-1 0 0,1-1 0,-1 1 0,0-1 0,0 1 0,0-1 0,0 0 0,0 0 0,0-1 0,0 1 0,0 0 0,0-1 0,-4 0 0,-52 3 0,-69-5 0,24-2 0,-162 8 0,192 0 0,-121 24 0,-252 62 0,358-74 0,-138 6 0,206-21 0,-399 20 0,-284-11 0,434-12 0,218 3 0,30 1 0,-1-2 0,1 0 0,-29-5 0,45 4 0,0 0 0,1-1 0,-1 0 0,1 0 0,0 0 0,-1-1 0,1 0 0,0 0 0,0 0 0,1 0 0,-1-1 0,1 0 0,0 0 0,0 0 0,0-1 0,0 1 0,1-1 0,-1 0 0,1 0 0,0 0 0,1 0 0,0 0 0,-1-1 0,2 1 0,-1-1 0,-1-8 0,-1-13 0,0 0 0,2-1 0,2 1 0,3-40 0,-1 21 0,1-897 0,-5 505 0,2 433 0,0-22 0,0 0 0,-2 0 0,-8-44 0,-62-157 0,64 204 0,-3-14 0,2 0 0,-7-71 0,5 24 0,1-1 0,5-1 0,6-104 0,1 67 0,-2-355 0,-1 468 0,2 0 0,0 0 0,0 0 0,1 0 0,0 1 0,0-1 0,2 1 0,-1-1 0,1 1 0,5-10 0,-5 15 0,-1 0 0,0 1 0,1-1 0,0 1 0,0-1 0,0 1 0,1 1 0,-1-1 0,1 0 0,0 1 0,0 0 0,0 0 0,1 1 0,-1-1 0,1 1 0,-1 0 0,1 1 0,0-1 0,-1 1 0,7 0 0,44-3 0,102 6 0,-58 2 0,-62-2 0,45 9 0,-5 0 0,-15-3 0,-1 3 0,66 20 0,-82-20-682,74 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5:34.876"/>
    </inkml:context>
    <inkml:brush xml:id="br0">
      <inkml:brushProperty name="width" value="0.05" units="cm"/>
      <inkml:brushProperty name="height" value="0.05" units="cm"/>
      <inkml:brushProperty name="color" value="#E71224"/>
    </inkml:brush>
  </inkml:definitions>
  <inkml:trace contextRef="#ctx0" brushRef="#br0">67 1 24575,'0'1609'0,"-3"-1540"0,-4 1 0,-15 70 0,-10 94 0,30-121-1365,2-82-5461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5:39.071"/>
    </inkml:context>
    <inkml:brush xml:id="br0">
      <inkml:brushProperty name="width" value="0.05" units="cm"/>
      <inkml:brushProperty name="height" value="0.05" units="cm"/>
      <inkml:brushProperty name="color" value="#E71224"/>
    </inkml:brush>
  </inkml:definitions>
  <inkml:trace contextRef="#ctx0" brushRef="#br0">1274 11562 24575,'-5'-3'0,"0"0"0,0 0 0,0 1 0,-1 0 0,1 0 0,-1 0 0,1 1 0,-1-1 0,0 1 0,1 1 0,-12-1 0,-11-2 0,-8-4 0,11 3 0,0-1 0,0-1 0,-42-17 0,-31-16 0,62 26 0,1-1 0,-57-33 0,35 10 0,3-3 0,1-3 0,-81-85 0,118 110 0,1-1 0,0-1 0,1-1 0,-20-42 0,-32-95 0,52 121 0,2 5 0,-84-230 0,73 189 0,-21-125 0,36 160 0,-1 0 0,-20-52 0,20 60 0,1 1 0,2-1 0,1 0 0,-2-35 0,5-126 0,2 134 0,0-162 0,4-207 0,0 351 0,3 0 0,3 0 0,39-140 0,-20 125 0,4 1 0,76-145 0,155-199 0,31 17 0,-211 304-120,5 3 0,5 5 0,4 3 0,183-144 0,193-80 120,-425 298 0,-50 27 3,1 1 0,-1-1 1,1 1-1,-1-1 0,1 1 1,-1-1-1,1 0 1,-1 1-1,1-1 0,-1 0 1,0 1-1,1-1 0,-1 0 1,0 0-1,1 1 0,-1-1 1,0 0-1,1 0 1,-1 0-1,0 0 0,1 0 1,-1 0-1,0 0 0,1 0 1,-1 0-1,0 0 1,1-1-1,-1 1 0,1 0 1,-1 0-1,0-1 0,1 1 1,-1 0-1,1-1 0,-1 1 1,0 0-1,1-1 1,-1 1-1,1-1 0,-1 1 1,1-1-1,0 1 0,-1-1 1,1 1-1,0-1 1,-1 0-1,1 1 0,0-1 1,-1 1-1,1-1 0,0-1 1,-2-3 42,1 0 1,0 0-1,0 0 1,1 0-1,-1 0 1,2-9-1,1-6-25,1 0 0,0 1-1,2-1 1,1 1 0,11-28-1,51-94-41,-53 111 18,77-123 3,-3 6 0,-75 120 0,-1-1 0,-1 0 0,12-46 0,-20 53 0,-1-1 0,-1 1 0,-1-1 0,-3-38 0,1 39 0,0 0 0,1 0 0,2 0 0,0 1 0,5-22 0,30-76 0,-19 67 0,16-80 0,-28 99 0,2 1 0,1 0 0,1 1 0,2 0 0,0 0 0,3 1 0,0 1 0,31-42 0,28-26 0,3 4 0,5 3 0,109-91 0,-6 21 0,207-184 0,-278 233 0,128-158 0,260-320 0,10 42 0,-239 252 0,-155 172 0,5 6 0,271-198 0,-388 311 0,260-195 0,-174 125 0,165-101 0,-231 156 0,0 0 0,-1-2 0,-1 0 0,31-34 0,-43 41 0,-1-1 0,0 0 0,-1-1 0,-1 0 0,0-1 0,-1 0 0,0 0 0,-1 0 0,5-23 0,-6 4 0,-4 25 0,-1 1 0,1-1 0,7-18 0,23-39 0,-21 47 0,-1-1 0,-1 0 0,-1-1 0,10-43 0,-16 52 0,1 1 0,0-1 0,1 1 0,0 0 0,1 1 0,1-1 0,12-20 0,-16 29 0,-1 0 0,1 0 0,0 1 0,1-1 0,-1 0 0,0 1 0,1 0 0,0 0 0,-1 0 0,1 0 0,0 0 0,0 0 0,0 1 0,0-1 0,0 1 0,1 0 0,-1 0 0,0 0 0,1 0 0,-1 1 0,0-1 0,1 1 0,-1 0 0,1 0 0,-1 0 0,0 1 0,1-1 0,-1 1 0,0-1 0,1 1 0,-1 0 0,0 1 0,6 2 0,-5-2 0,-1 0 0,1 1 0,-1 0 0,0-1 0,0 1 0,0 1 0,0-1 0,0 0 0,-1 1 0,0-1 0,1 1 0,-1 0 0,0-1 0,-1 1 0,1 0 0,-1 0 0,0 0 0,0 1 0,0-1 0,0 5 0,2 12 0,-2 0 0,-2 39 0,0-38 0,-4 432 0,5-439 0,2 18 0,1-1 0,2 0 0,17 62 0,-11-55 0,10 77 0,-18 198 0,-5-167 0,2 266-1365,0-387-5461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5:42.325"/>
    </inkml:context>
    <inkml:brush xml:id="br0">
      <inkml:brushProperty name="width" value="0.05" units="cm"/>
      <inkml:brushProperty name="height" value="0.05" units="cm"/>
      <inkml:brushProperty name="color" value="#E71224"/>
    </inkml:brush>
  </inkml:definitions>
  <inkml:trace contextRef="#ctx0" brushRef="#br0">0 0 24575,'0'759'0,"4"-691"-1365,1-40-5461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5:46.572"/>
    </inkml:context>
    <inkml:brush xml:id="br0">
      <inkml:brushProperty name="width" value="0.05" units="cm"/>
      <inkml:brushProperty name="height" value="0.05" units="cm"/>
      <inkml:brushProperty name="color" value="#E71224"/>
    </inkml:brush>
  </inkml:definitions>
  <inkml:trace contextRef="#ctx0" brushRef="#br0">0 10958 24575,'34'0'0,"-5"1"0,1-1 0,-1-2 0,0-1 0,57-12 0,-37-1 0,78-37 0,46-35 0,-102 50 0,472-268 0,-392 217 0,-123 73 0,181-113 0,-174 104 0,-1-1 0,-1-1 0,50-56 0,41-66 0,118-127 0,-206 241 0,17-17 0,66-83 0,-52 36 0,72-142 0,-29 45 0,-99 179 0,271-478 0,-234 399 0,-5-2 0,-4-3 0,35-137 0,-50 112 0,13-197 0,-11 62 0,-6 119 0,47-460 0,-62-121 0,-8 399 0,4-682 0,-1 951 0,-2 1 0,-3 0 0,-1 1 0,-3-1 0,-3 1 0,-27-78 0,12 67 0,-3 0 0,-62-99 0,-97-106 0,161 231 0,-70-105 0,-16-21 0,97 143 0,0 1 0,-2 0 0,0 2 0,-2 0 0,1 1 0,-2 2 0,-27-16 0,-8 0 0,-107-40 0,-51-20 0,-61-23 0,224 96 0,-1 2 0,0 2 0,-104-12 0,98 21 0,-158-8 0,147 15 0,-79-3 0,145 0 0,-1 1 0,1 0 0,-1-1 0,1 0 0,-1 0 0,1 0 0,0-1 0,-1 1 0,1-1 0,0 0 0,0 0 0,0-1 0,0 1 0,1-1 0,-7-5 0,7 4 0,0-1 0,0 1 0,0-1 0,1 1 0,-1-1 0,1 0 0,0 0 0,1 0 0,-1 0 0,1 0 0,0 0 0,0 0 0,0-9 0,-8-56 0,-24-93 0,1 10 0,-1-108 0,10 70 0,-3 23 0,-6-37 0,19 100 0,2-109 0,12-541 0,-1 2832 0,22-1787 0,0-9 0,-23-65 0,14 304 0,-3-1 64,-12-326-1493,2-174-5397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3:47:47.893"/>
    </inkml:context>
    <inkml:brush xml:id="br0">
      <inkml:brushProperty name="width" value="0.05" units="cm"/>
      <inkml:brushProperty name="height" value="0.05" units="cm"/>
      <inkml:brushProperty name="color" value="#E71224"/>
    </inkml:brush>
  </inkml:definitions>
  <inkml:trace contextRef="#ctx0" brushRef="#br0">1 1 24575,'3480'0'-1365,"-3457"0"-5461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9/20/2021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9/20/2021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9/20/2021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9/20/2021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9/20/2021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9/20/2021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138.xml"/><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3" Type="http://schemas.openxmlformats.org/officeDocument/2006/relationships/customXml" Target="../ink/ink139.xml"/><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2.xml.rels><?xml version="1.0" encoding="UTF-8" standalone="yes"?>
<Relationships xmlns="http://schemas.openxmlformats.org/package/2006/relationships"><Relationship Id="rId3" Type="http://schemas.openxmlformats.org/officeDocument/2006/relationships/customXml" Target="../ink/ink140.xml"/><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customXml" Target="../ink/ink141.xml"/><Relationship Id="rId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customXml" Target="../ink/ink142.xml"/><Relationship Id="rId7" Type="http://schemas.openxmlformats.org/officeDocument/2006/relationships/customXml" Target="../ink/ink144.xml"/><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customXml" Target="../ink/ink143.xml"/><Relationship Id="rId4" Type="http://schemas.openxmlformats.org/officeDocument/2006/relationships/image" Target="../media/image142.png"/></Relationships>
</file>

<file path=ppt/slides/_rels/slide104.xml.rels><?xml version="1.0" encoding="UTF-8" standalone="yes"?>
<Relationships xmlns="http://schemas.openxmlformats.org/package/2006/relationships"><Relationship Id="rId3" Type="http://schemas.openxmlformats.org/officeDocument/2006/relationships/customXml" Target="../ink/ink145.xml"/><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customXml" Target="../ink/ink146.xml"/><Relationship Id="rId4" Type="http://schemas.openxmlformats.org/officeDocument/2006/relationships/image" Target="../media/image145.png"/></Relationships>
</file>

<file path=ppt/slides/_rels/slide105.xml.rels><?xml version="1.0" encoding="UTF-8" standalone="yes"?>
<Relationships xmlns="http://schemas.openxmlformats.org/package/2006/relationships"><Relationship Id="rId3" Type="http://schemas.openxmlformats.org/officeDocument/2006/relationships/customXml" Target="../ink/ink147.xml"/><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customXml" Target="../ink/ink148.xml"/><Relationship Id="rId4" Type="http://schemas.openxmlformats.org/officeDocument/2006/relationships/image" Target="../media/image148.png"/></Relationships>
</file>

<file path=ppt/slides/_rels/slide106.xml.rels><?xml version="1.0" encoding="UTF-8" standalone="yes"?>
<Relationships xmlns="http://schemas.openxmlformats.org/package/2006/relationships"><Relationship Id="rId3" Type="http://schemas.openxmlformats.org/officeDocument/2006/relationships/customXml" Target="../ink/ink149.xml"/><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07.xml.rels><?xml version="1.0" encoding="UTF-8" standalone="yes"?>
<Relationships xmlns="http://schemas.openxmlformats.org/package/2006/relationships"><Relationship Id="rId3" Type="http://schemas.openxmlformats.org/officeDocument/2006/relationships/customXml" Target="../ink/ink150.xml"/><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customXml" Target="../ink/ink151.xml"/><Relationship Id="rId4" Type="http://schemas.openxmlformats.org/officeDocument/2006/relationships/image" Target="../media/image152.png"/></Relationships>
</file>

<file path=ppt/slides/_rels/slide108.xml.rels><?xml version="1.0" encoding="UTF-8" standalone="yes"?>
<Relationships xmlns="http://schemas.openxmlformats.org/package/2006/relationships"><Relationship Id="rId3" Type="http://schemas.openxmlformats.org/officeDocument/2006/relationships/customXml" Target="../ink/ink152.xml"/><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09.xml.rels><?xml version="1.0" encoding="UTF-8" standalone="yes"?>
<Relationships xmlns="http://schemas.openxmlformats.org/package/2006/relationships"><Relationship Id="rId3" Type="http://schemas.openxmlformats.org/officeDocument/2006/relationships/customXml" Target="../ink/ink153.xml"/><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7.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customXml" Target="../ink/ink154.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customXml" Target="../ink/ink155.xml"/><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ustomXml" Target="../ink/ink15.xml"/><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image" Target="../media/image17.png"/><Relationship Id="rId2" Type="http://schemas.openxmlformats.org/officeDocument/2006/relationships/image" Target="../media/image10.jpe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13.xml"/><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17.xml"/><Relationship Id="rId7" Type="http://schemas.openxmlformats.org/officeDocument/2006/relationships/customXml" Target="../ink/ink19.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2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customXml" Target="../ink/ink29.xml"/><Relationship Id="rId5" Type="http://schemas.openxmlformats.org/officeDocument/2006/relationships/image" Target="../media/image33.png"/><Relationship Id="rId4" Type="http://schemas.openxmlformats.org/officeDocument/2006/relationships/customXml" Target="../ink/ink28.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33.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3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35.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3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3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3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3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6.png"/><Relationship Id="rId2" Type="http://schemas.openxmlformats.org/officeDocument/2006/relationships/customXml" Target="../ink/ink40.xml"/><Relationship Id="rId1" Type="http://schemas.openxmlformats.org/officeDocument/2006/relationships/slideLayout" Target="../slideLayouts/slideLayout2.xml"/><Relationship Id="rId6" Type="http://schemas.openxmlformats.org/officeDocument/2006/relationships/customXml" Target="../ink/ink41.xml"/><Relationship Id="rId5" Type="http://schemas.openxmlformats.org/officeDocument/2006/relationships/image" Target="../media/image43.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4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45.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4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4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49.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5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5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3.png"/><Relationship Id="rId7" Type="http://schemas.openxmlformats.org/officeDocument/2006/relationships/customXml" Target="../ink/ink55.xml"/><Relationship Id="rId12" Type="http://schemas.openxmlformats.org/officeDocument/2006/relationships/image" Target="../media/image55.png"/><Relationship Id="rId2" Type="http://schemas.openxmlformats.org/officeDocument/2006/relationships/customXml" Target="../ink/ink53.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customXml" Target="../ink/ink57.xml"/><Relationship Id="rId5" Type="http://schemas.openxmlformats.org/officeDocument/2006/relationships/customXml" Target="../ink/ink54.xml"/><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customXml" Target="../ink/ink56.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5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8" Type="http://schemas.openxmlformats.org/officeDocument/2006/relationships/customXml" Target="../ink/ink61.xml"/><Relationship Id="rId3" Type="http://schemas.openxmlformats.org/officeDocument/2006/relationships/image" Target="../media/image13.png"/><Relationship Id="rId7" Type="http://schemas.openxmlformats.org/officeDocument/2006/relationships/image" Target="../media/image57.png"/><Relationship Id="rId2" Type="http://schemas.openxmlformats.org/officeDocument/2006/relationships/customXml" Target="../ink/ink59.xml"/><Relationship Id="rId1" Type="http://schemas.openxmlformats.org/officeDocument/2006/relationships/slideLayout" Target="../slideLayouts/slideLayout2.xml"/><Relationship Id="rId6" Type="http://schemas.openxmlformats.org/officeDocument/2006/relationships/customXml" Target="../ink/ink60.xml"/><Relationship Id="rId5"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8.png"/></Relationships>
</file>

<file path=ppt/slides/_rels/slide49.xml.rels><?xml version="1.0" encoding="UTF-8" standalone="yes"?>
<Relationships xmlns="http://schemas.openxmlformats.org/package/2006/relationships"><Relationship Id="rId8" Type="http://schemas.openxmlformats.org/officeDocument/2006/relationships/customXml" Target="../ink/ink64.xml"/><Relationship Id="rId3" Type="http://schemas.openxmlformats.org/officeDocument/2006/relationships/image" Target="../media/image13.png"/><Relationship Id="rId7" Type="http://schemas.openxmlformats.org/officeDocument/2006/relationships/image" Target="../media/image60.png"/><Relationship Id="rId2" Type="http://schemas.openxmlformats.org/officeDocument/2006/relationships/customXml" Target="../ink/ink62.xml"/><Relationship Id="rId1" Type="http://schemas.openxmlformats.org/officeDocument/2006/relationships/slideLayout" Target="../slideLayouts/slideLayout2.xml"/><Relationship Id="rId6" Type="http://schemas.openxmlformats.org/officeDocument/2006/relationships/customXml" Target="../ink/ink63.xml"/><Relationship Id="rId11" Type="http://schemas.openxmlformats.org/officeDocument/2006/relationships/customXml" Target="../ink/ink66.xml"/><Relationship Id="rId5" Type="http://schemas.openxmlformats.org/officeDocument/2006/relationships/image" Target="../media/image59.png"/><Relationship Id="rId10" Type="http://schemas.openxmlformats.org/officeDocument/2006/relationships/customXml" Target="../ink/ink65.xml"/><Relationship Id="rId4" Type="http://schemas.openxmlformats.org/officeDocument/2006/relationships/image" Target="../media/image50.pn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6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6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6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7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7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8" Type="http://schemas.openxmlformats.org/officeDocument/2006/relationships/customXml" Target="../ink/ink75.xml"/><Relationship Id="rId3" Type="http://schemas.openxmlformats.org/officeDocument/2006/relationships/customXml" Target="../ink/ink73.xml"/><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customXml" Target="../ink/ink74.xml"/><Relationship Id="rId4" Type="http://schemas.openxmlformats.org/officeDocument/2006/relationships/image" Target="../media/image13.png"/><Relationship Id="rId9"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customXml" Target="../ink/ink76.xml"/><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customXml" Target="../ink/ink77.xml"/><Relationship Id="rId5" Type="http://schemas.openxmlformats.org/officeDocument/2006/relationships/image" Target="../media/image66.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7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customXml" Target="../ink/ink79.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8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8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8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customXml" Target="../ink/ink83.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8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reactnative.dev/docs/color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8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customXml" Target="../ink/ink86.xml"/><Relationship Id="rId7" Type="http://schemas.openxmlformats.org/officeDocument/2006/relationships/customXml" Target="../ink/ink88.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customXml" Target="../ink/ink87.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customXml" Target="../ink/ink91.xml"/><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90.xml"/><Relationship Id="rId5" Type="http://schemas.openxmlformats.org/officeDocument/2006/relationships/image" Target="../media/image87.png"/><Relationship Id="rId4" Type="http://schemas.openxmlformats.org/officeDocument/2006/relationships/customXml" Target="../ink/ink89.xml"/><Relationship Id="rId9" Type="http://schemas.openxmlformats.org/officeDocument/2006/relationships/image" Target="../media/image89.png"/></Relationships>
</file>

<file path=ppt/slides/_rels/slide85.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86.png"/><Relationship Id="rId7" Type="http://schemas.openxmlformats.org/officeDocument/2006/relationships/image" Target="../media/image91.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customXml" Target="../ink/ink93.xml"/><Relationship Id="rId5" Type="http://schemas.openxmlformats.org/officeDocument/2006/relationships/image" Target="../media/image90.png"/><Relationship Id="rId4" Type="http://schemas.openxmlformats.org/officeDocument/2006/relationships/customXml" Target="../ink/ink92.xml"/><Relationship Id="rId9" Type="http://schemas.openxmlformats.org/officeDocument/2006/relationships/image" Target="../media/image92.png"/></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customXml" Target="../ink/ink96.xml"/><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customXml" Target="../ink/ink98.xml"/></Relationships>
</file>

<file path=ppt/slides/_rels/slide8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customXml" Target="../ink/ink99.xml"/><Relationship Id="rId7" Type="http://schemas.openxmlformats.org/officeDocument/2006/relationships/customXml" Target="../ink/ink101.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customXml" Target="../ink/ink100.xml"/><Relationship Id="rId10" Type="http://schemas.openxmlformats.org/officeDocument/2006/relationships/image" Target="../media/image101.png"/><Relationship Id="rId4" Type="http://schemas.openxmlformats.org/officeDocument/2006/relationships/image" Target="../media/image98.png"/><Relationship Id="rId9" Type="http://schemas.openxmlformats.org/officeDocument/2006/relationships/customXml" Target="../ink/ink10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customXml" Target="../ink/ink108.xml"/><Relationship Id="rId18" Type="http://schemas.openxmlformats.org/officeDocument/2006/relationships/image" Target="../media/image108.png"/><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05.png"/><Relationship Id="rId17" Type="http://schemas.openxmlformats.org/officeDocument/2006/relationships/customXml" Target="../ink/ink110.xml"/><Relationship Id="rId2" Type="http://schemas.openxmlformats.org/officeDocument/2006/relationships/image" Target="../media/image93.png"/><Relationship Id="rId1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customXml" Target="../ink/ink106.xml"/><Relationship Id="rId14" Type="http://schemas.openxmlformats.org/officeDocument/2006/relationships/image" Target="../media/image106.png"/></Relationships>
</file>

<file path=ppt/slides/_rels/slide9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customXml" Target="../ink/ink116.xml"/><Relationship Id="rId18" Type="http://schemas.openxmlformats.org/officeDocument/2006/relationships/image" Target="../media/image108.png"/><Relationship Id="rId26" Type="http://schemas.openxmlformats.org/officeDocument/2006/relationships/image" Target="../media/image115.png"/><Relationship Id="rId3" Type="http://schemas.openxmlformats.org/officeDocument/2006/relationships/customXml" Target="../ink/ink111.xml"/><Relationship Id="rId21" Type="http://schemas.openxmlformats.org/officeDocument/2006/relationships/customXml" Target="../ink/ink120.xml"/><Relationship Id="rId7" Type="http://schemas.openxmlformats.org/officeDocument/2006/relationships/customXml" Target="../ink/ink113.xml"/><Relationship Id="rId12" Type="http://schemas.openxmlformats.org/officeDocument/2006/relationships/image" Target="../media/image109.png"/><Relationship Id="rId17" Type="http://schemas.openxmlformats.org/officeDocument/2006/relationships/customXml" Target="../ink/ink118.xml"/><Relationship Id="rId25" Type="http://schemas.openxmlformats.org/officeDocument/2006/relationships/customXml" Target="../ink/ink122.xml"/><Relationship Id="rId2" Type="http://schemas.openxmlformats.org/officeDocument/2006/relationships/image" Target="../media/image93.png"/><Relationship Id="rId16" Type="http://schemas.openxmlformats.org/officeDocument/2006/relationships/image" Target="../media/image111.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customXml" Target="../ink/ink115.xml"/><Relationship Id="rId24" Type="http://schemas.openxmlformats.org/officeDocument/2006/relationships/image" Target="../media/image114.png"/><Relationship Id="rId5" Type="http://schemas.openxmlformats.org/officeDocument/2006/relationships/customXml" Target="../ink/ink112.xml"/><Relationship Id="rId15" Type="http://schemas.openxmlformats.org/officeDocument/2006/relationships/customXml" Target="../ink/ink117.xml"/><Relationship Id="rId23" Type="http://schemas.openxmlformats.org/officeDocument/2006/relationships/customXml" Target="../ink/ink121.xml"/><Relationship Id="rId10" Type="http://schemas.openxmlformats.org/officeDocument/2006/relationships/image" Target="../media/image104.png"/><Relationship Id="rId19" Type="http://schemas.openxmlformats.org/officeDocument/2006/relationships/customXml" Target="../ink/ink119.xml"/><Relationship Id="rId4" Type="http://schemas.openxmlformats.org/officeDocument/2006/relationships/image" Target="../media/image98.png"/><Relationship Id="rId9" Type="http://schemas.openxmlformats.org/officeDocument/2006/relationships/customXml" Target="../ink/ink114.xml"/><Relationship Id="rId14" Type="http://schemas.openxmlformats.org/officeDocument/2006/relationships/image" Target="../media/image110.png"/><Relationship Id="rId22" Type="http://schemas.openxmlformats.org/officeDocument/2006/relationships/image" Target="../media/image113.png"/></Relationships>
</file>

<file path=ppt/slides/_rels/slide9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customXml" Target="../ink/ink123.xml"/><Relationship Id="rId7" Type="http://schemas.openxmlformats.org/officeDocument/2006/relationships/customXml" Target="../ink/ink125.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customXml" Target="../ink/ink124.xml"/><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customXml" Target="../ink/ink126.xml"/><Relationship Id="rId7" Type="http://schemas.openxmlformats.org/officeDocument/2006/relationships/customXml" Target="../ink/ink128.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customXml" Target="../ink/ink127.xml"/><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5.xml.rels><?xml version="1.0" encoding="UTF-8" standalone="yes"?>
<Relationships xmlns="http://schemas.openxmlformats.org/package/2006/relationships"><Relationship Id="rId3" Type="http://schemas.openxmlformats.org/officeDocument/2006/relationships/customXml" Target="../ink/ink130.xml"/><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customXml" Target="../ink/ink131.xml"/><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3" Type="http://schemas.openxmlformats.org/officeDocument/2006/relationships/customXml" Target="../ink/ink132.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customXml" Target="../ink/ink133.xml"/><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3" Type="http://schemas.openxmlformats.org/officeDocument/2006/relationships/customXml" Target="../ink/ink13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customXml" Target="../ink/ink135.xml"/><Relationship Id="rId4" Type="http://schemas.openxmlformats.org/officeDocument/2006/relationships/image" Target="../media/image128.png"/></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9.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customXml" Target="../ink/ink137.xml"/><Relationship Id="rId4"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Autofit/>
          </a:bodyPr>
          <a:lstStyle/>
          <a:p>
            <a:r>
              <a:rPr lang="en-US" sz="5000" dirty="0"/>
              <a:t>Mobile Application Development, Fall 2021</a:t>
            </a:r>
            <a:br>
              <a:rPr lang="en-US" sz="5000" dirty="0"/>
            </a:br>
            <a:br>
              <a:rPr lang="en-US" sz="5000" dirty="0"/>
            </a:br>
            <a:r>
              <a:rPr lang="en-US" sz="5000" dirty="0"/>
              <a:t>Introduction to State Management Part 1</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1" y="2103120"/>
            <a:ext cx="5602013" cy="3849624"/>
          </a:xfrm>
        </p:spPr>
        <p:txBody>
          <a:bodyPr>
            <a:normAutofit/>
          </a:bodyPr>
          <a:lstStyle/>
          <a:p>
            <a:r>
              <a:rPr lang="en-US" sz="2000" dirty="0"/>
              <a:t>A common app for illustrating state is a counter app!</a:t>
            </a:r>
          </a:p>
          <a:p>
            <a:endParaRPr lang="en-US" sz="2000" dirty="0"/>
          </a:p>
          <a:p>
            <a:r>
              <a:rPr lang="en-US" sz="2000" dirty="0"/>
              <a:t>So imagine that you have something that looks like this, with a couple of </a:t>
            </a:r>
            <a:r>
              <a:rPr lang="en-US" sz="2000" dirty="0" err="1"/>
              <a:t>of</a:t>
            </a:r>
            <a:r>
              <a:rPr lang="en-US" sz="2000" dirty="0"/>
              <a:t> buttons and some text!</a:t>
            </a:r>
            <a:endParaRPr lang="en-US" sz="1600" dirty="0"/>
          </a:p>
          <a:p>
            <a:pPr lvl="1"/>
            <a:endParaRPr lang="en-US" sz="1800" dirty="0"/>
          </a:p>
          <a:p>
            <a:pPr marL="457200" indent="-457200">
              <a:buFont typeface="+mj-lt"/>
              <a:buAutoNum type="arabicPeriod"/>
            </a:pPr>
            <a:endParaRPr lang="en-US" sz="2000" dirty="0"/>
          </a:p>
          <a:p>
            <a:endParaRPr lang="en-US" sz="2000" dirty="0"/>
          </a:p>
        </p:txBody>
      </p:sp>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312162A6-48C2-47FE-AFB8-FC38A8173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704A1913-B2D4-4140-A484-00FE0BE69BCE}"/>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a:t>
            </a:r>
          </a:p>
        </p:txBody>
      </p:sp>
      <p:sp>
        <p:nvSpPr>
          <p:cNvPr id="29" name="Rectangle: Rounded Corners 28">
            <a:extLst>
              <a:ext uri="{FF2B5EF4-FFF2-40B4-BE49-F238E27FC236}">
                <a16:creationId xmlns:a16="http://schemas.microsoft.com/office/drawing/2014/main" id="{08E1CC19-7F38-42F8-BAE4-30F937D115C4}"/>
              </a:ext>
            </a:extLst>
          </p:cNvPr>
          <p:cNvSpPr/>
          <p:nvPr/>
        </p:nvSpPr>
        <p:spPr>
          <a:xfrm>
            <a:off x="8941744" y="21665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a:t>
            </a:r>
          </a:p>
        </p:txBody>
      </p:sp>
      <p:sp>
        <p:nvSpPr>
          <p:cNvPr id="30" name="TextBox 29">
            <a:extLst>
              <a:ext uri="{FF2B5EF4-FFF2-40B4-BE49-F238E27FC236}">
                <a16:creationId xmlns:a16="http://schemas.microsoft.com/office/drawing/2014/main" id="{55C94605-62C6-4AA9-A7DE-85E016346389}"/>
              </a:ext>
            </a:extLst>
          </p:cNvPr>
          <p:cNvSpPr txBox="1"/>
          <p:nvPr/>
        </p:nvSpPr>
        <p:spPr>
          <a:xfrm>
            <a:off x="9255672" y="3160986"/>
            <a:ext cx="1537138" cy="646331"/>
          </a:xfrm>
          <a:prstGeom prst="rect">
            <a:avLst/>
          </a:prstGeom>
          <a:noFill/>
        </p:spPr>
        <p:txBody>
          <a:bodyPr wrap="square" rtlCol="0">
            <a:spAutoFit/>
          </a:bodyPr>
          <a:lstStyle/>
          <a:p>
            <a:pPr algn="ctr"/>
            <a:r>
              <a:rPr lang="en-US" dirty="0"/>
              <a:t>Current Count:</a:t>
            </a:r>
          </a:p>
        </p:txBody>
      </p:sp>
      <p:sp>
        <p:nvSpPr>
          <p:cNvPr id="31" name="TextBox 30">
            <a:extLst>
              <a:ext uri="{FF2B5EF4-FFF2-40B4-BE49-F238E27FC236}">
                <a16:creationId xmlns:a16="http://schemas.microsoft.com/office/drawing/2014/main" id="{805B8FAE-DB7B-4699-A235-34CBBB67D7AF}"/>
              </a:ext>
            </a:extLst>
          </p:cNvPr>
          <p:cNvSpPr txBox="1"/>
          <p:nvPr/>
        </p:nvSpPr>
        <p:spPr>
          <a:xfrm>
            <a:off x="9861330" y="3994325"/>
            <a:ext cx="827690" cy="369332"/>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862484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5" y="2590528"/>
            <a:ext cx="9534242"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And has been the name of today’s game…</a:t>
            </a:r>
          </a:p>
          <a:p>
            <a:endParaRPr lang="en-US" sz="2000" dirty="0"/>
          </a:p>
          <a:p>
            <a:r>
              <a:rPr lang="en-US" sz="2000" dirty="0"/>
              <a:t>We’re going to want to be able to treat these colors as a piece of state!</a:t>
            </a:r>
          </a:p>
          <a:p>
            <a:endParaRPr lang="en-US" sz="2000" dirty="0"/>
          </a:p>
          <a:p>
            <a:r>
              <a:rPr lang="en-US" sz="2000" dirty="0"/>
              <a:t>Remember:  we agreed that treating these colors as an array of strings is probably a good way to go about doing this.</a:t>
            </a:r>
          </a:p>
        </p:txBody>
      </p:sp>
      <p:pic>
        <p:nvPicPr>
          <p:cNvPr id="5" name="Picture 4" descr="Text&#10;&#10;Description automatically generated">
            <a:extLst>
              <a:ext uri="{FF2B5EF4-FFF2-40B4-BE49-F238E27FC236}">
                <a16:creationId xmlns:a16="http://schemas.microsoft.com/office/drawing/2014/main" id="{E0D14D6E-7497-4938-A7FE-4B8201CFE0D5}"/>
              </a:ext>
            </a:extLst>
          </p:cNvPr>
          <p:cNvPicPr>
            <a:picLocks noChangeAspect="1"/>
          </p:cNvPicPr>
          <p:nvPr/>
        </p:nvPicPr>
        <p:blipFill>
          <a:blip r:embed="rId2"/>
          <a:stretch>
            <a:fillRect/>
          </a:stretch>
        </p:blipFill>
        <p:spPr>
          <a:xfrm>
            <a:off x="894506" y="125007"/>
            <a:ext cx="9798554" cy="2406774"/>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83D8BB1-79C2-46F6-9D13-8C9D99CF0E11}"/>
                  </a:ext>
                </a:extLst>
              </p14:cNvPr>
              <p14:cNvContentPartPr/>
              <p14:nvPr/>
            </p14:nvContentPartPr>
            <p14:xfrm>
              <a:off x="2339835" y="1207550"/>
              <a:ext cx="1095840" cy="9000"/>
            </p14:xfrm>
          </p:contentPart>
        </mc:Choice>
        <mc:Fallback>
          <p:pic>
            <p:nvPicPr>
              <p:cNvPr id="7" name="Ink 6">
                <a:extLst>
                  <a:ext uri="{FF2B5EF4-FFF2-40B4-BE49-F238E27FC236}">
                    <a16:creationId xmlns:a16="http://schemas.microsoft.com/office/drawing/2014/main" id="{683D8BB1-79C2-46F6-9D13-8C9D99CF0E11}"/>
                  </a:ext>
                </a:extLst>
              </p:cNvPr>
              <p:cNvPicPr/>
              <p:nvPr/>
            </p:nvPicPr>
            <p:blipFill>
              <a:blip r:embed="rId4"/>
              <a:stretch>
                <a:fillRect/>
              </a:stretch>
            </p:blipFill>
            <p:spPr>
              <a:xfrm>
                <a:off x="2330835" y="1198550"/>
                <a:ext cx="1113480" cy="26640"/>
              </a:xfrm>
              <a:prstGeom prst="rect">
                <a:avLst/>
              </a:prstGeom>
            </p:spPr>
          </p:pic>
        </mc:Fallback>
      </mc:AlternateContent>
    </p:spTree>
    <p:extLst>
      <p:ext uri="{BB962C8B-B14F-4D97-AF65-F5344CB8AC3E}">
        <p14:creationId xmlns:p14="http://schemas.microsoft.com/office/powerpoint/2010/main" val="1398660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5" y="2590528"/>
            <a:ext cx="9534242"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First, make sure to import the </a:t>
            </a:r>
            <a:r>
              <a:rPr lang="en-US" sz="2000" dirty="0" err="1"/>
              <a:t>useState</a:t>
            </a:r>
            <a:r>
              <a:rPr lang="en-US" sz="2000" dirty="0"/>
              <a:t> hook from the react library! </a:t>
            </a:r>
          </a:p>
        </p:txBody>
      </p:sp>
      <p:pic>
        <p:nvPicPr>
          <p:cNvPr id="4" name="Picture 3">
            <a:extLst>
              <a:ext uri="{FF2B5EF4-FFF2-40B4-BE49-F238E27FC236}">
                <a16:creationId xmlns:a16="http://schemas.microsoft.com/office/drawing/2014/main" id="{2C3073B7-5887-469D-B96A-1E33354D861E}"/>
              </a:ext>
            </a:extLst>
          </p:cNvPr>
          <p:cNvPicPr>
            <a:picLocks noChangeAspect="1"/>
          </p:cNvPicPr>
          <p:nvPr/>
        </p:nvPicPr>
        <p:blipFill>
          <a:blip r:embed="rId2"/>
          <a:stretch>
            <a:fillRect/>
          </a:stretch>
        </p:blipFill>
        <p:spPr>
          <a:xfrm>
            <a:off x="1977149" y="2165443"/>
            <a:ext cx="6858352" cy="55882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D45BD21-7EC4-4879-92AA-184E807F1046}"/>
                  </a:ext>
                </a:extLst>
              </p14:cNvPr>
              <p14:cNvContentPartPr/>
              <p14:nvPr/>
            </p14:nvContentPartPr>
            <p14:xfrm>
              <a:off x="4138035" y="2386550"/>
              <a:ext cx="1065240" cy="78480"/>
            </p14:xfrm>
          </p:contentPart>
        </mc:Choice>
        <mc:Fallback>
          <p:pic>
            <p:nvPicPr>
              <p:cNvPr id="6" name="Ink 5">
                <a:extLst>
                  <a:ext uri="{FF2B5EF4-FFF2-40B4-BE49-F238E27FC236}">
                    <a16:creationId xmlns:a16="http://schemas.microsoft.com/office/drawing/2014/main" id="{9D45BD21-7EC4-4879-92AA-184E807F1046}"/>
                  </a:ext>
                </a:extLst>
              </p:cNvPr>
              <p:cNvPicPr/>
              <p:nvPr/>
            </p:nvPicPr>
            <p:blipFill>
              <a:blip r:embed="rId4"/>
              <a:stretch>
                <a:fillRect/>
              </a:stretch>
            </p:blipFill>
            <p:spPr>
              <a:xfrm>
                <a:off x="4129395" y="2377550"/>
                <a:ext cx="1082880" cy="96120"/>
              </a:xfrm>
              <a:prstGeom prst="rect">
                <a:avLst/>
              </a:prstGeom>
            </p:spPr>
          </p:pic>
        </mc:Fallback>
      </mc:AlternateContent>
    </p:spTree>
    <p:extLst>
      <p:ext uri="{BB962C8B-B14F-4D97-AF65-F5344CB8AC3E}">
        <p14:creationId xmlns:p14="http://schemas.microsoft.com/office/powerpoint/2010/main" val="213806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8" y="3799396"/>
            <a:ext cx="9534242"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Then, we’ll add that array </a:t>
            </a:r>
            <a:r>
              <a:rPr lang="en-US" sz="2000" dirty="0" err="1"/>
              <a:t>destructuring</a:t>
            </a:r>
            <a:r>
              <a:rPr lang="en-US" sz="2000" dirty="0"/>
              <a:t> line in our function component!</a:t>
            </a:r>
          </a:p>
        </p:txBody>
      </p:sp>
      <p:pic>
        <p:nvPicPr>
          <p:cNvPr id="5" name="Picture 4" descr="Text&#10;&#10;Description automatically generated">
            <a:extLst>
              <a:ext uri="{FF2B5EF4-FFF2-40B4-BE49-F238E27FC236}">
                <a16:creationId xmlns:a16="http://schemas.microsoft.com/office/drawing/2014/main" id="{4828633A-4131-4B02-9AB5-0E39B9E0B54E}"/>
              </a:ext>
            </a:extLst>
          </p:cNvPr>
          <p:cNvPicPr>
            <a:picLocks noChangeAspect="1"/>
          </p:cNvPicPr>
          <p:nvPr/>
        </p:nvPicPr>
        <p:blipFill>
          <a:blip r:embed="rId2"/>
          <a:stretch>
            <a:fillRect/>
          </a:stretch>
        </p:blipFill>
        <p:spPr>
          <a:xfrm>
            <a:off x="2847808" y="1665686"/>
            <a:ext cx="6496384" cy="213371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B471E37-AC34-4E4E-A172-F160C3F173C6}"/>
                  </a:ext>
                </a:extLst>
              </p14:cNvPr>
              <p14:cNvContentPartPr/>
              <p14:nvPr/>
            </p14:nvContentPartPr>
            <p14:xfrm>
              <a:off x="3804675" y="3571670"/>
              <a:ext cx="4083120" cy="360"/>
            </p14:xfrm>
          </p:contentPart>
        </mc:Choice>
        <mc:Fallback>
          <p:pic>
            <p:nvPicPr>
              <p:cNvPr id="7" name="Ink 6">
                <a:extLst>
                  <a:ext uri="{FF2B5EF4-FFF2-40B4-BE49-F238E27FC236}">
                    <a16:creationId xmlns:a16="http://schemas.microsoft.com/office/drawing/2014/main" id="{8B471E37-AC34-4E4E-A172-F160C3F173C6}"/>
                  </a:ext>
                </a:extLst>
              </p:cNvPr>
              <p:cNvPicPr/>
              <p:nvPr/>
            </p:nvPicPr>
            <p:blipFill>
              <a:blip r:embed="rId4"/>
              <a:stretch>
                <a:fillRect/>
              </a:stretch>
            </p:blipFill>
            <p:spPr>
              <a:xfrm>
                <a:off x="3795675" y="3563030"/>
                <a:ext cx="4100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ACF6B944-1ED0-4669-AD66-58A804A580C9}"/>
                  </a:ext>
                </a:extLst>
              </p14:cNvPr>
              <p14:cNvContentPartPr/>
              <p14:nvPr/>
            </p14:nvContentPartPr>
            <p14:xfrm>
              <a:off x="2991075" y="4679030"/>
              <a:ext cx="5585400" cy="24840"/>
            </p14:xfrm>
          </p:contentPart>
        </mc:Choice>
        <mc:Fallback>
          <p:pic>
            <p:nvPicPr>
              <p:cNvPr id="8" name="Ink 7">
                <a:extLst>
                  <a:ext uri="{FF2B5EF4-FFF2-40B4-BE49-F238E27FC236}">
                    <a16:creationId xmlns:a16="http://schemas.microsoft.com/office/drawing/2014/main" id="{ACF6B944-1ED0-4669-AD66-58A804A580C9}"/>
                  </a:ext>
                </a:extLst>
              </p:cNvPr>
              <p:cNvPicPr/>
              <p:nvPr/>
            </p:nvPicPr>
            <p:blipFill>
              <a:blip r:embed="rId6"/>
              <a:stretch>
                <a:fillRect/>
              </a:stretch>
            </p:blipFill>
            <p:spPr>
              <a:xfrm>
                <a:off x="2982075" y="4670390"/>
                <a:ext cx="5603040" cy="42480"/>
              </a:xfrm>
              <a:prstGeom prst="rect">
                <a:avLst/>
              </a:prstGeom>
            </p:spPr>
          </p:pic>
        </mc:Fallback>
      </mc:AlternateContent>
    </p:spTree>
    <p:extLst>
      <p:ext uri="{BB962C8B-B14F-4D97-AF65-F5344CB8AC3E}">
        <p14:creationId xmlns:p14="http://schemas.microsoft.com/office/powerpoint/2010/main" val="25669101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8" y="3799396"/>
            <a:ext cx="9534242"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Then, we’ll add that array </a:t>
            </a:r>
            <a:r>
              <a:rPr lang="en-US" sz="2000" dirty="0" err="1"/>
              <a:t>destructuring</a:t>
            </a:r>
            <a:r>
              <a:rPr lang="en-US" sz="2000" dirty="0"/>
              <a:t> line in our function component!</a:t>
            </a:r>
          </a:p>
          <a:p>
            <a:pPr lvl="1"/>
            <a:r>
              <a:rPr lang="en-US" sz="1800" dirty="0"/>
              <a:t>Recall that </a:t>
            </a:r>
            <a:r>
              <a:rPr lang="en-US" sz="1800" dirty="0" err="1"/>
              <a:t>useState</a:t>
            </a:r>
            <a:r>
              <a:rPr lang="en-US" sz="1800" dirty="0"/>
              <a:t> takes in the default value of our state variable</a:t>
            </a:r>
          </a:p>
          <a:p>
            <a:pPr lvl="1"/>
            <a:r>
              <a:rPr lang="en-US" sz="1800" dirty="0"/>
              <a:t>And since we want colors to be an array, the default value is just going to be the empty array here.</a:t>
            </a:r>
          </a:p>
        </p:txBody>
      </p:sp>
      <p:pic>
        <p:nvPicPr>
          <p:cNvPr id="5" name="Picture 4" descr="Text&#10;&#10;Description automatically generated">
            <a:extLst>
              <a:ext uri="{FF2B5EF4-FFF2-40B4-BE49-F238E27FC236}">
                <a16:creationId xmlns:a16="http://schemas.microsoft.com/office/drawing/2014/main" id="{4828633A-4131-4B02-9AB5-0E39B9E0B54E}"/>
              </a:ext>
            </a:extLst>
          </p:cNvPr>
          <p:cNvPicPr>
            <a:picLocks noChangeAspect="1"/>
          </p:cNvPicPr>
          <p:nvPr/>
        </p:nvPicPr>
        <p:blipFill>
          <a:blip r:embed="rId2"/>
          <a:stretch>
            <a:fillRect/>
          </a:stretch>
        </p:blipFill>
        <p:spPr>
          <a:xfrm>
            <a:off x="2847808" y="1665686"/>
            <a:ext cx="6496384" cy="213371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EE31079-2A33-4103-8914-FD95B295CD70}"/>
                  </a:ext>
                </a:extLst>
              </p14:cNvPr>
              <p14:cNvContentPartPr/>
              <p14:nvPr/>
            </p14:nvContentPartPr>
            <p14:xfrm>
              <a:off x="9035115" y="5276990"/>
              <a:ext cx="341640" cy="65880"/>
            </p14:xfrm>
          </p:contentPart>
        </mc:Choice>
        <mc:Fallback>
          <p:pic>
            <p:nvPicPr>
              <p:cNvPr id="3" name="Ink 2">
                <a:extLst>
                  <a:ext uri="{FF2B5EF4-FFF2-40B4-BE49-F238E27FC236}">
                    <a16:creationId xmlns:a16="http://schemas.microsoft.com/office/drawing/2014/main" id="{4EE31079-2A33-4103-8914-FD95B295CD70}"/>
                  </a:ext>
                </a:extLst>
              </p:cNvPr>
              <p:cNvPicPr/>
              <p:nvPr/>
            </p:nvPicPr>
            <p:blipFill>
              <a:blip r:embed="rId4"/>
              <a:stretch>
                <a:fillRect/>
              </a:stretch>
            </p:blipFill>
            <p:spPr>
              <a:xfrm>
                <a:off x="9026475" y="5267990"/>
                <a:ext cx="3592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B5C7110-733D-4D26-9A22-051A0BB128F1}"/>
                  </a:ext>
                </a:extLst>
              </p14:cNvPr>
              <p14:cNvContentPartPr/>
              <p14:nvPr/>
            </p14:nvContentPartPr>
            <p14:xfrm>
              <a:off x="968235" y="5616470"/>
              <a:ext cx="1963080" cy="79200"/>
            </p14:xfrm>
          </p:contentPart>
        </mc:Choice>
        <mc:Fallback>
          <p:pic>
            <p:nvPicPr>
              <p:cNvPr id="6" name="Ink 5">
                <a:extLst>
                  <a:ext uri="{FF2B5EF4-FFF2-40B4-BE49-F238E27FC236}">
                    <a16:creationId xmlns:a16="http://schemas.microsoft.com/office/drawing/2014/main" id="{1B5C7110-733D-4D26-9A22-051A0BB128F1}"/>
                  </a:ext>
                </a:extLst>
              </p:cNvPr>
              <p:cNvPicPr/>
              <p:nvPr/>
            </p:nvPicPr>
            <p:blipFill>
              <a:blip r:embed="rId6"/>
              <a:stretch>
                <a:fillRect/>
              </a:stretch>
            </p:blipFill>
            <p:spPr>
              <a:xfrm>
                <a:off x="959595" y="5607470"/>
                <a:ext cx="19807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1D8DD8A7-EA49-41CB-9AB5-FFE260830FFB}"/>
                  </a:ext>
                </a:extLst>
              </p14:cNvPr>
              <p14:cNvContentPartPr/>
              <p14:nvPr/>
            </p14:nvContentPartPr>
            <p14:xfrm>
              <a:off x="7772235" y="3547550"/>
              <a:ext cx="177480" cy="45000"/>
            </p14:xfrm>
          </p:contentPart>
        </mc:Choice>
        <mc:Fallback>
          <p:pic>
            <p:nvPicPr>
              <p:cNvPr id="9" name="Ink 8">
                <a:extLst>
                  <a:ext uri="{FF2B5EF4-FFF2-40B4-BE49-F238E27FC236}">
                    <a16:creationId xmlns:a16="http://schemas.microsoft.com/office/drawing/2014/main" id="{1D8DD8A7-EA49-41CB-9AB5-FFE260830FFB}"/>
                  </a:ext>
                </a:extLst>
              </p:cNvPr>
              <p:cNvPicPr/>
              <p:nvPr/>
            </p:nvPicPr>
            <p:blipFill>
              <a:blip r:embed="rId8"/>
              <a:stretch>
                <a:fillRect/>
              </a:stretch>
            </p:blipFill>
            <p:spPr>
              <a:xfrm>
                <a:off x="7763235" y="3538550"/>
                <a:ext cx="195120" cy="62640"/>
              </a:xfrm>
              <a:prstGeom prst="rect">
                <a:avLst/>
              </a:prstGeom>
            </p:spPr>
          </p:pic>
        </mc:Fallback>
      </mc:AlternateContent>
    </p:spTree>
    <p:extLst>
      <p:ext uri="{BB962C8B-B14F-4D97-AF65-F5344CB8AC3E}">
        <p14:creationId xmlns:p14="http://schemas.microsoft.com/office/powerpoint/2010/main" val="25468929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8" y="3799396"/>
            <a:ext cx="9534242"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Then, we’ll add that array </a:t>
            </a:r>
            <a:r>
              <a:rPr lang="en-US" sz="2000" dirty="0" err="1"/>
              <a:t>destructuring</a:t>
            </a:r>
            <a:r>
              <a:rPr lang="en-US" sz="2000" dirty="0"/>
              <a:t> line in our function component!</a:t>
            </a:r>
          </a:p>
          <a:p>
            <a:pPr lvl="1"/>
            <a:r>
              <a:rPr lang="en-US" sz="1800" dirty="0"/>
              <a:t>Recall that </a:t>
            </a:r>
            <a:r>
              <a:rPr lang="en-US" sz="1800" dirty="0" err="1"/>
              <a:t>useState</a:t>
            </a:r>
            <a:r>
              <a:rPr lang="en-US" sz="1800" dirty="0"/>
              <a:t> takes in the default value of our state variable</a:t>
            </a:r>
          </a:p>
          <a:p>
            <a:pPr lvl="1"/>
            <a:r>
              <a:rPr lang="en-US" sz="1800" dirty="0"/>
              <a:t>And since we want colors to be an array, the default value is just going to be the empty array here.</a:t>
            </a:r>
          </a:p>
          <a:p>
            <a:pPr lvl="1"/>
            <a:r>
              <a:rPr lang="en-US" sz="1800" dirty="0"/>
              <a:t>Also recall: we’ll never want to change the colors array directly. If we ever want to add something to it, we’ll need to use this </a:t>
            </a:r>
            <a:r>
              <a:rPr lang="en-US" sz="1800" dirty="0" err="1"/>
              <a:t>setColors</a:t>
            </a:r>
            <a:r>
              <a:rPr lang="en-US" sz="1800" dirty="0"/>
              <a:t> function.</a:t>
            </a:r>
          </a:p>
        </p:txBody>
      </p:sp>
      <p:pic>
        <p:nvPicPr>
          <p:cNvPr id="5" name="Picture 4" descr="Text&#10;&#10;Description automatically generated">
            <a:extLst>
              <a:ext uri="{FF2B5EF4-FFF2-40B4-BE49-F238E27FC236}">
                <a16:creationId xmlns:a16="http://schemas.microsoft.com/office/drawing/2014/main" id="{4828633A-4131-4B02-9AB5-0E39B9E0B54E}"/>
              </a:ext>
            </a:extLst>
          </p:cNvPr>
          <p:cNvPicPr>
            <a:picLocks noChangeAspect="1"/>
          </p:cNvPicPr>
          <p:nvPr/>
        </p:nvPicPr>
        <p:blipFill>
          <a:blip r:embed="rId2"/>
          <a:stretch>
            <a:fillRect/>
          </a:stretch>
        </p:blipFill>
        <p:spPr>
          <a:xfrm>
            <a:off x="3340237" y="2014194"/>
            <a:ext cx="5329033" cy="1750298"/>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1BA3D6D5-E331-45B1-B997-B74D39587327}"/>
                  </a:ext>
                </a:extLst>
              </p14:cNvPr>
              <p14:cNvContentPartPr/>
              <p14:nvPr/>
            </p14:nvContentPartPr>
            <p14:xfrm>
              <a:off x="5424315" y="3539990"/>
              <a:ext cx="951120" cy="40680"/>
            </p14:xfrm>
          </p:contentPart>
        </mc:Choice>
        <mc:Fallback>
          <p:pic>
            <p:nvPicPr>
              <p:cNvPr id="7" name="Ink 6">
                <a:extLst>
                  <a:ext uri="{FF2B5EF4-FFF2-40B4-BE49-F238E27FC236}">
                    <a16:creationId xmlns:a16="http://schemas.microsoft.com/office/drawing/2014/main" id="{1BA3D6D5-E331-45B1-B997-B74D39587327}"/>
                  </a:ext>
                </a:extLst>
              </p:cNvPr>
              <p:cNvPicPr/>
              <p:nvPr/>
            </p:nvPicPr>
            <p:blipFill>
              <a:blip r:embed="rId4"/>
              <a:stretch>
                <a:fillRect/>
              </a:stretch>
            </p:blipFill>
            <p:spPr>
              <a:xfrm>
                <a:off x="5415675" y="3531350"/>
                <a:ext cx="9687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9835F761-1238-4098-A18F-5D737712340A}"/>
                  </a:ext>
                </a:extLst>
              </p14:cNvPr>
              <p14:cNvContentPartPr/>
              <p14:nvPr/>
            </p14:nvContentPartPr>
            <p14:xfrm>
              <a:off x="5540235" y="6284270"/>
              <a:ext cx="804240" cy="360"/>
            </p14:xfrm>
          </p:contentPart>
        </mc:Choice>
        <mc:Fallback>
          <p:pic>
            <p:nvPicPr>
              <p:cNvPr id="8" name="Ink 7">
                <a:extLst>
                  <a:ext uri="{FF2B5EF4-FFF2-40B4-BE49-F238E27FC236}">
                    <a16:creationId xmlns:a16="http://schemas.microsoft.com/office/drawing/2014/main" id="{9835F761-1238-4098-A18F-5D737712340A}"/>
                  </a:ext>
                </a:extLst>
              </p:cNvPr>
              <p:cNvPicPr/>
              <p:nvPr/>
            </p:nvPicPr>
            <p:blipFill>
              <a:blip r:embed="rId6"/>
              <a:stretch>
                <a:fillRect/>
              </a:stretch>
            </p:blipFill>
            <p:spPr>
              <a:xfrm>
                <a:off x="5531595" y="6275270"/>
                <a:ext cx="821880" cy="18000"/>
              </a:xfrm>
              <a:prstGeom prst="rect">
                <a:avLst/>
              </a:prstGeom>
            </p:spPr>
          </p:pic>
        </mc:Fallback>
      </mc:AlternateContent>
    </p:spTree>
    <p:extLst>
      <p:ext uri="{BB962C8B-B14F-4D97-AF65-F5344CB8AC3E}">
        <p14:creationId xmlns:p14="http://schemas.microsoft.com/office/powerpoint/2010/main" val="16387968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7" y="3799396"/>
            <a:ext cx="10975585"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Because we can’t modify the colors array directly, we *can’t* do something like this!</a:t>
            </a:r>
          </a:p>
          <a:p>
            <a:r>
              <a:rPr lang="en-US" sz="2000" dirty="0"/>
              <a:t>Note the body of the </a:t>
            </a:r>
            <a:r>
              <a:rPr lang="en-US" sz="2000" dirty="0" err="1"/>
              <a:t>onPress</a:t>
            </a:r>
            <a:r>
              <a:rPr lang="en-US" sz="2000" dirty="0"/>
              <a:t> callback now!</a:t>
            </a:r>
          </a:p>
          <a:p>
            <a:pPr lvl="1"/>
            <a:r>
              <a:rPr lang="en-US" sz="1800" dirty="0"/>
              <a:t>We’re just adding something directly to colors! Not allowed here! </a:t>
            </a:r>
            <a:endParaRPr lang="en-US" sz="1600" dirty="0"/>
          </a:p>
        </p:txBody>
      </p:sp>
      <p:pic>
        <p:nvPicPr>
          <p:cNvPr id="4" name="Picture 3" descr="Text&#10;&#10;Description automatically generated">
            <a:extLst>
              <a:ext uri="{FF2B5EF4-FFF2-40B4-BE49-F238E27FC236}">
                <a16:creationId xmlns:a16="http://schemas.microsoft.com/office/drawing/2014/main" id="{CEA6986D-8DD1-409F-A941-0C7F3CE12D99}"/>
              </a:ext>
            </a:extLst>
          </p:cNvPr>
          <p:cNvPicPr>
            <a:picLocks noChangeAspect="1"/>
          </p:cNvPicPr>
          <p:nvPr/>
        </p:nvPicPr>
        <p:blipFill>
          <a:blip r:embed="rId2"/>
          <a:stretch>
            <a:fillRect/>
          </a:stretch>
        </p:blipFill>
        <p:spPr>
          <a:xfrm>
            <a:off x="1244350" y="-10060"/>
            <a:ext cx="9703299" cy="4216617"/>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231617A5-4B09-47CB-8428-49102ECFBC85}"/>
                  </a:ext>
                </a:extLst>
              </p14:cNvPr>
              <p14:cNvContentPartPr/>
              <p14:nvPr/>
            </p14:nvContentPartPr>
            <p14:xfrm>
              <a:off x="3145875" y="3098990"/>
              <a:ext cx="2472120" cy="48240"/>
            </p14:xfrm>
          </p:contentPart>
        </mc:Choice>
        <mc:Fallback>
          <p:pic>
            <p:nvPicPr>
              <p:cNvPr id="6" name="Ink 5">
                <a:extLst>
                  <a:ext uri="{FF2B5EF4-FFF2-40B4-BE49-F238E27FC236}">
                    <a16:creationId xmlns:a16="http://schemas.microsoft.com/office/drawing/2014/main" id="{231617A5-4B09-47CB-8428-49102ECFBC85}"/>
                  </a:ext>
                </a:extLst>
              </p:cNvPr>
              <p:cNvPicPr/>
              <p:nvPr/>
            </p:nvPicPr>
            <p:blipFill>
              <a:blip r:embed="rId4"/>
              <a:stretch>
                <a:fillRect/>
              </a:stretch>
            </p:blipFill>
            <p:spPr>
              <a:xfrm>
                <a:off x="3137235" y="3090350"/>
                <a:ext cx="24897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6A9ADF93-969B-404B-8ABD-24D84371DBAF}"/>
                  </a:ext>
                </a:extLst>
              </p14:cNvPr>
              <p14:cNvContentPartPr/>
              <p14:nvPr/>
            </p14:nvContentPartPr>
            <p14:xfrm>
              <a:off x="1828635" y="5493710"/>
              <a:ext cx="6115320" cy="70560"/>
            </p14:xfrm>
          </p:contentPart>
        </mc:Choice>
        <mc:Fallback>
          <p:pic>
            <p:nvPicPr>
              <p:cNvPr id="9" name="Ink 8">
                <a:extLst>
                  <a:ext uri="{FF2B5EF4-FFF2-40B4-BE49-F238E27FC236}">
                    <a16:creationId xmlns:a16="http://schemas.microsoft.com/office/drawing/2014/main" id="{6A9ADF93-969B-404B-8ABD-24D84371DBAF}"/>
                  </a:ext>
                </a:extLst>
              </p:cNvPr>
              <p:cNvPicPr/>
              <p:nvPr/>
            </p:nvPicPr>
            <p:blipFill>
              <a:blip r:embed="rId6"/>
              <a:stretch>
                <a:fillRect/>
              </a:stretch>
            </p:blipFill>
            <p:spPr>
              <a:xfrm>
                <a:off x="1819635" y="5485070"/>
                <a:ext cx="6132960" cy="88200"/>
              </a:xfrm>
              <a:prstGeom prst="rect">
                <a:avLst/>
              </a:prstGeom>
            </p:spPr>
          </p:pic>
        </mc:Fallback>
      </mc:AlternateContent>
    </p:spTree>
    <p:extLst>
      <p:ext uri="{BB962C8B-B14F-4D97-AF65-F5344CB8AC3E}">
        <p14:creationId xmlns:p14="http://schemas.microsoft.com/office/powerpoint/2010/main" val="816341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7" y="3799396"/>
            <a:ext cx="10975585"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Instead, as previously stated, we need to make use of the </a:t>
            </a:r>
            <a:r>
              <a:rPr lang="en-US" sz="2000" dirty="0" err="1"/>
              <a:t>setColors</a:t>
            </a:r>
            <a:r>
              <a:rPr lang="en-US" sz="2000" dirty="0"/>
              <a:t>() function.</a:t>
            </a:r>
          </a:p>
          <a:p>
            <a:r>
              <a:rPr lang="en-US" sz="2000" dirty="0"/>
              <a:t>Maybe something like the above!</a:t>
            </a:r>
            <a:endParaRPr lang="en-US" sz="1600" dirty="0"/>
          </a:p>
        </p:txBody>
      </p:sp>
      <p:pic>
        <p:nvPicPr>
          <p:cNvPr id="5" name="Picture 4" descr="Text&#10;&#10;Description automatically generated">
            <a:extLst>
              <a:ext uri="{FF2B5EF4-FFF2-40B4-BE49-F238E27FC236}">
                <a16:creationId xmlns:a16="http://schemas.microsoft.com/office/drawing/2014/main" id="{DDCB12D1-117C-4F3F-8C61-337956593D71}"/>
              </a:ext>
            </a:extLst>
          </p:cNvPr>
          <p:cNvPicPr>
            <a:picLocks noChangeAspect="1"/>
          </p:cNvPicPr>
          <p:nvPr/>
        </p:nvPicPr>
        <p:blipFill>
          <a:blip r:embed="rId2"/>
          <a:stretch>
            <a:fillRect/>
          </a:stretch>
        </p:blipFill>
        <p:spPr>
          <a:xfrm>
            <a:off x="1260492" y="461358"/>
            <a:ext cx="9779503" cy="3626036"/>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2BA8D51E-1801-44CC-B0FC-058FEB3E5A38}"/>
                  </a:ext>
                </a:extLst>
              </p14:cNvPr>
              <p14:cNvContentPartPr/>
              <p14:nvPr/>
            </p14:nvContentPartPr>
            <p14:xfrm>
              <a:off x="4052715" y="2817110"/>
              <a:ext cx="2599200" cy="88920"/>
            </p14:xfrm>
          </p:contentPart>
        </mc:Choice>
        <mc:Fallback>
          <p:pic>
            <p:nvPicPr>
              <p:cNvPr id="7" name="Ink 6">
                <a:extLst>
                  <a:ext uri="{FF2B5EF4-FFF2-40B4-BE49-F238E27FC236}">
                    <a16:creationId xmlns:a16="http://schemas.microsoft.com/office/drawing/2014/main" id="{2BA8D51E-1801-44CC-B0FC-058FEB3E5A38}"/>
                  </a:ext>
                </a:extLst>
              </p:cNvPr>
              <p:cNvPicPr/>
              <p:nvPr/>
            </p:nvPicPr>
            <p:blipFill>
              <a:blip r:embed="rId4"/>
              <a:stretch>
                <a:fillRect/>
              </a:stretch>
            </p:blipFill>
            <p:spPr>
              <a:xfrm>
                <a:off x="4044075" y="2808110"/>
                <a:ext cx="2616840" cy="106560"/>
              </a:xfrm>
              <a:prstGeom prst="rect">
                <a:avLst/>
              </a:prstGeom>
            </p:spPr>
          </p:pic>
        </mc:Fallback>
      </mc:AlternateContent>
    </p:spTree>
    <p:extLst>
      <p:ext uri="{BB962C8B-B14F-4D97-AF65-F5344CB8AC3E}">
        <p14:creationId xmlns:p14="http://schemas.microsoft.com/office/powerpoint/2010/main" val="16262363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7" y="3799396"/>
            <a:ext cx="10975585"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Instead, as previously stated, we need to make use of the </a:t>
            </a:r>
            <a:r>
              <a:rPr lang="en-US" sz="2000" dirty="0" err="1"/>
              <a:t>setColors</a:t>
            </a:r>
            <a:r>
              <a:rPr lang="en-US" sz="2000" dirty="0"/>
              <a:t>() function.</a:t>
            </a:r>
          </a:p>
          <a:p>
            <a:r>
              <a:rPr lang="en-US" sz="2000" dirty="0"/>
              <a:t>Maybe something like the above!</a:t>
            </a:r>
          </a:p>
          <a:p>
            <a:pPr lvl="1"/>
            <a:r>
              <a:rPr lang="en-US" sz="1400" dirty="0"/>
              <a:t>The outer [  and ]  is creating an entirely brand new array to pass in to the function</a:t>
            </a:r>
          </a:p>
        </p:txBody>
      </p:sp>
      <p:pic>
        <p:nvPicPr>
          <p:cNvPr id="5" name="Picture 4" descr="Text&#10;&#10;Description automatically generated">
            <a:extLst>
              <a:ext uri="{FF2B5EF4-FFF2-40B4-BE49-F238E27FC236}">
                <a16:creationId xmlns:a16="http://schemas.microsoft.com/office/drawing/2014/main" id="{DDCB12D1-117C-4F3F-8C61-337956593D71}"/>
              </a:ext>
            </a:extLst>
          </p:cNvPr>
          <p:cNvPicPr>
            <a:picLocks noChangeAspect="1"/>
          </p:cNvPicPr>
          <p:nvPr/>
        </p:nvPicPr>
        <p:blipFill>
          <a:blip r:embed="rId2"/>
          <a:stretch>
            <a:fillRect/>
          </a:stretch>
        </p:blipFill>
        <p:spPr>
          <a:xfrm>
            <a:off x="1260492" y="461358"/>
            <a:ext cx="9779503" cy="362603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BE02F7F-B8C0-4C0B-BB83-8A737B1FDD69}"/>
                  </a:ext>
                </a:extLst>
              </p14:cNvPr>
              <p14:cNvContentPartPr/>
              <p14:nvPr/>
            </p14:nvContentPartPr>
            <p14:xfrm>
              <a:off x="4106715" y="2859230"/>
              <a:ext cx="160920" cy="360"/>
            </p14:xfrm>
          </p:contentPart>
        </mc:Choice>
        <mc:Fallback>
          <p:pic>
            <p:nvPicPr>
              <p:cNvPr id="3" name="Ink 2">
                <a:extLst>
                  <a:ext uri="{FF2B5EF4-FFF2-40B4-BE49-F238E27FC236}">
                    <a16:creationId xmlns:a16="http://schemas.microsoft.com/office/drawing/2014/main" id="{5BE02F7F-B8C0-4C0B-BB83-8A737B1FDD69}"/>
                  </a:ext>
                </a:extLst>
              </p:cNvPr>
              <p:cNvPicPr/>
              <p:nvPr/>
            </p:nvPicPr>
            <p:blipFill>
              <a:blip r:embed="rId4"/>
              <a:stretch>
                <a:fillRect/>
              </a:stretch>
            </p:blipFill>
            <p:spPr>
              <a:xfrm>
                <a:off x="4098075" y="2850590"/>
                <a:ext cx="178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401608C3-EA98-4747-B1A0-40C8328E4121}"/>
                  </a:ext>
                </a:extLst>
              </p14:cNvPr>
              <p14:cNvContentPartPr/>
              <p14:nvPr/>
            </p14:nvContentPartPr>
            <p14:xfrm>
              <a:off x="6555795" y="2866790"/>
              <a:ext cx="149760" cy="360"/>
            </p14:xfrm>
          </p:contentPart>
        </mc:Choice>
        <mc:Fallback>
          <p:pic>
            <p:nvPicPr>
              <p:cNvPr id="4" name="Ink 3">
                <a:extLst>
                  <a:ext uri="{FF2B5EF4-FFF2-40B4-BE49-F238E27FC236}">
                    <a16:creationId xmlns:a16="http://schemas.microsoft.com/office/drawing/2014/main" id="{401608C3-EA98-4747-B1A0-40C8328E4121}"/>
                  </a:ext>
                </a:extLst>
              </p:cNvPr>
              <p:cNvPicPr/>
              <p:nvPr/>
            </p:nvPicPr>
            <p:blipFill>
              <a:blip r:embed="rId6"/>
              <a:stretch>
                <a:fillRect/>
              </a:stretch>
            </p:blipFill>
            <p:spPr>
              <a:xfrm>
                <a:off x="6546795" y="2857790"/>
                <a:ext cx="167400" cy="18000"/>
              </a:xfrm>
              <a:prstGeom prst="rect">
                <a:avLst/>
              </a:prstGeom>
            </p:spPr>
          </p:pic>
        </mc:Fallback>
      </mc:AlternateContent>
    </p:spTree>
    <p:extLst>
      <p:ext uri="{BB962C8B-B14F-4D97-AF65-F5344CB8AC3E}">
        <p14:creationId xmlns:p14="http://schemas.microsoft.com/office/powerpoint/2010/main" val="8743933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7" y="3799396"/>
            <a:ext cx="10975585"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Instead, as previously stated, we need to make use of the </a:t>
            </a:r>
            <a:r>
              <a:rPr lang="en-US" sz="2000" dirty="0" err="1"/>
              <a:t>setColors</a:t>
            </a:r>
            <a:r>
              <a:rPr lang="en-US" sz="2000" dirty="0"/>
              <a:t>() function.</a:t>
            </a:r>
          </a:p>
          <a:p>
            <a:r>
              <a:rPr lang="en-US" sz="2000" dirty="0"/>
              <a:t>Maybe something like the above!</a:t>
            </a:r>
          </a:p>
          <a:p>
            <a:pPr lvl="1"/>
            <a:r>
              <a:rPr lang="en-US" sz="1400" dirty="0"/>
              <a:t>The outer [  and ]  is creating an entirely brand new array to pass in to the function</a:t>
            </a:r>
          </a:p>
          <a:p>
            <a:pPr lvl="1"/>
            <a:r>
              <a:rPr lang="en-US" sz="1400" dirty="0"/>
              <a:t>The …colors is saying “hey, the first elements of this new array should be the entirety of the existing colors array!”</a:t>
            </a:r>
          </a:p>
        </p:txBody>
      </p:sp>
      <p:pic>
        <p:nvPicPr>
          <p:cNvPr id="5" name="Picture 4" descr="Text&#10;&#10;Description automatically generated">
            <a:extLst>
              <a:ext uri="{FF2B5EF4-FFF2-40B4-BE49-F238E27FC236}">
                <a16:creationId xmlns:a16="http://schemas.microsoft.com/office/drawing/2014/main" id="{DDCB12D1-117C-4F3F-8C61-337956593D71}"/>
              </a:ext>
            </a:extLst>
          </p:cNvPr>
          <p:cNvPicPr>
            <a:picLocks noChangeAspect="1"/>
          </p:cNvPicPr>
          <p:nvPr/>
        </p:nvPicPr>
        <p:blipFill>
          <a:blip r:embed="rId2"/>
          <a:stretch>
            <a:fillRect/>
          </a:stretch>
        </p:blipFill>
        <p:spPr>
          <a:xfrm>
            <a:off x="1260492" y="461358"/>
            <a:ext cx="9779503" cy="362603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03A7FD6-E46D-42DE-92AB-5B46A82304FD}"/>
                  </a:ext>
                </a:extLst>
              </p14:cNvPr>
              <p14:cNvContentPartPr/>
              <p14:nvPr/>
            </p14:nvContentPartPr>
            <p14:xfrm>
              <a:off x="4261875" y="2819630"/>
              <a:ext cx="922320" cy="9000"/>
            </p14:xfrm>
          </p:contentPart>
        </mc:Choice>
        <mc:Fallback>
          <p:pic>
            <p:nvPicPr>
              <p:cNvPr id="6" name="Ink 5">
                <a:extLst>
                  <a:ext uri="{FF2B5EF4-FFF2-40B4-BE49-F238E27FC236}">
                    <a16:creationId xmlns:a16="http://schemas.microsoft.com/office/drawing/2014/main" id="{003A7FD6-E46D-42DE-92AB-5B46A82304FD}"/>
                  </a:ext>
                </a:extLst>
              </p:cNvPr>
              <p:cNvPicPr/>
              <p:nvPr/>
            </p:nvPicPr>
            <p:blipFill>
              <a:blip r:embed="rId4"/>
              <a:stretch>
                <a:fillRect/>
              </a:stretch>
            </p:blipFill>
            <p:spPr>
              <a:xfrm>
                <a:off x="4253235" y="2810630"/>
                <a:ext cx="939960" cy="26640"/>
              </a:xfrm>
              <a:prstGeom prst="rect">
                <a:avLst/>
              </a:prstGeom>
            </p:spPr>
          </p:pic>
        </mc:Fallback>
      </mc:AlternateContent>
    </p:spTree>
    <p:extLst>
      <p:ext uri="{BB962C8B-B14F-4D97-AF65-F5344CB8AC3E}">
        <p14:creationId xmlns:p14="http://schemas.microsoft.com/office/powerpoint/2010/main" val="14635352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7" y="3799396"/>
            <a:ext cx="10975585"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Instead, as previously stated, we need to make use of the </a:t>
            </a:r>
            <a:r>
              <a:rPr lang="en-US" sz="2000" dirty="0" err="1"/>
              <a:t>setColors</a:t>
            </a:r>
            <a:r>
              <a:rPr lang="en-US" sz="2000" dirty="0"/>
              <a:t>() function.</a:t>
            </a:r>
          </a:p>
          <a:p>
            <a:r>
              <a:rPr lang="en-US" sz="2000" dirty="0"/>
              <a:t>Maybe something like the above!</a:t>
            </a:r>
          </a:p>
          <a:p>
            <a:pPr lvl="1"/>
            <a:r>
              <a:rPr lang="en-US" sz="1400" dirty="0"/>
              <a:t>The outer [  and ]  is creating an entirely brand new array to pass in to the function</a:t>
            </a:r>
          </a:p>
          <a:p>
            <a:pPr lvl="1"/>
            <a:r>
              <a:rPr lang="en-US" sz="1400" dirty="0"/>
              <a:t>The …colors is saying “hey, the first elements of this new array should be the entirety of the existing colors array!”</a:t>
            </a:r>
          </a:p>
          <a:p>
            <a:pPr lvl="1"/>
            <a:r>
              <a:rPr lang="en-US" sz="1400" dirty="0"/>
              <a:t>And our call to </a:t>
            </a:r>
            <a:r>
              <a:rPr lang="en-US" sz="1400" dirty="0" err="1"/>
              <a:t>randomRgb</a:t>
            </a:r>
            <a:r>
              <a:rPr lang="en-US" sz="1400" dirty="0"/>
              <a:t>() is saying “and then,  add another new element to this array: whatever gets returned from the function </a:t>
            </a:r>
            <a:r>
              <a:rPr lang="en-US" sz="1400" dirty="0" err="1"/>
              <a:t>randomRgb</a:t>
            </a:r>
            <a:r>
              <a:rPr lang="en-US" sz="1400" dirty="0"/>
              <a:t>()”</a:t>
            </a:r>
          </a:p>
        </p:txBody>
      </p:sp>
      <p:pic>
        <p:nvPicPr>
          <p:cNvPr id="5" name="Picture 4" descr="Text&#10;&#10;Description automatically generated">
            <a:extLst>
              <a:ext uri="{FF2B5EF4-FFF2-40B4-BE49-F238E27FC236}">
                <a16:creationId xmlns:a16="http://schemas.microsoft.com/office/drawing/2014/main" id="{DDCB12D1-117C-4F3F-8C61-337956593D71}"/>
              </a:ext>
            </a:extLst>
          </p:cNvPr>
          <p:cNvPicPr>
            <a:picLocks noChangeAspect="1"/>
          </p:cNvPicPr>
          <p:nvPr/>
        </p:nvPicPr>
        <p:blipFill>
          <a:blip r:embed="rId2"/>
          <a:stretch>
            <a:fillRect/>
          </a:stretch>
        </p:blipFill>
        <p:spPr>
          <a:xfrm>
            <a:off x="1260492" y="461358"/>
            <a:ext cx="9779503" cy="362603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03A7FD6-E46D-42DE-92AB-5B46A82304FD}"/>
                  </a:ext>
                </a:extLst>
              </p14:cNvPr>
              <p14:cNvContentPartPr/>
              <p14:nvPr/>
            </p14:nvContentPartPr>
            <p14:xfrm>
              <a:off x="5457799" y="2828630"/>
              <a:ext cx="922320" cy="9000"/>
            </p14:xfrm>
          </p:contentPart>
        </mc:Choice>
        <mc:Fallback>
          <p:pic>
            <p:nvPicPr>
              <p:cNvPr id="6" name="Ink 5">
                <a:extLst>
                  <a:ext uri="{FF2B5EF4-FFF2-40B4-BE49-F238E27FC236}">
                    <a16:creationId xmlns:a16="http://schemas.microsoft.com/office/drawing/2014/main" id="{003A7FD6-E46D-42DE-92AB-5B46A82304FD}"/>
                  </a:ext>
                </a:extLst>
              </p:cNvPr>
              <p:cNvPicPr/>
              <p:nvPr/>
            </p:nvPicPr>
            <p:blipFill>
              <a:blip r:embed="rId4"/>
              <a:stretch>
                <a:fillRect/>
              </a:stretch>
            </p:blipFill>
            <p:spPr>
              <a:xfrm>
                <a:off x="5448795" y="2819630"/>
                <a:ext cx="939967" cy="26640"/>
              </a:xfrm>
              <a:prstGeom prst="rect">
                <a:avLst/>
              </a:prstGeom>
            </p:spPr>
          </p:pic>
        </mc:Fallback>
      </mc:AlternateContent>
    </p:spTree>
    <p:extLst>
      <p:ext uri="{BB962C8B-B14F-4D97-AF65-F5344CB8AC3E}">
        <p14:creationId xmlns:p14="http://schemas.microsoft.com/office/powerpoint/2010/main" val="3327000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2" y="2103120"/>
            <a:ext cx="2685392" cy="3849624"/>
          </a:xfrm>
        </p:spPr>
        <p:txBody>
          <a:bodyPr>
            <a:normAutofit/>
          </a:bodyPr>
          <a:lstStyle/>
          <a:p>
            <a:r>
              <a:rPr lang="en-US" sz="2000" dirty="0"/>
              <a:t>As you might imagine, clicking “Increase” makes the count go up…</a:t>
            </a:r>
          </a:p>
          <a:p>
            <a:endParaRPr lang="en-US" sz="2000" dirty="0"/>
          </a:p>
          <a:p>
            <a:r>
              <a:rPr lang="en-US" sz="2000" dirty="0"/>
              <a:t>and clicking “decrease” makes the count go down.</a:t>
            </a:r>
            <a:endParaRPr lang="en-US" sz="1600" dirty="0"/>
          </a:p>
          <a:p>
            <a:pPr lvl="1"/>
            <a:endParaRPr lang="en-US" sz="1800" dirty="0"/>
          </a:p>
          <a:p>
            <a:pPr marL="457200" indent="-457200">
              <a:buFont typeface="+mj-lt"/>
              <a:buAutoNum type="arabicPeriod"/>
            </a:pPr>
            <a:endParaRPr lang="en-US" sz="2000" dirty="0"/>
          </a:p>
          <a:p>
            <a:endParaRPr lang="en-US" sz="2000" dirty="0"/>
          </a:p>
        </p:txBody>
      </p:sp>
      <p:grpSp>
        <p:nvGrpSpPr>
          <p:cNvPr id="4" name="Group 3">
            <a:extLst>
              <a:ext uri="{FF2B5EF4-FFF2-40B4-BE49-F238E27FC236}">
                <a16:creationId xmlns:a16="http://schemas.microsoft.com/office/drawing/2014/main" id="{B76A36BD-C927-484C-80E7-9FFD997135C0}"/>
              </a:ext>
            </a:extLst>
          </p:cNvPr>
          <p:cNvGrpSpPr/>
          <p:nvPr/>
        </p:nvGrpSpPr>
        <p:grpSpPr>
          <a:xfrm>
            <a:off x="4075523" y="181736"/>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312162A6-48C2-47FE-AFB8-FC38A8173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704A1913-B2D4-4140-A484-00FE0BE69BCE}"/>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a:t>
              </a:r>
            </a:p>
          </p:txBody>
        </p:sp>
        <p:sp>
          <p:nvSpPr>
            <p:cNvPr id="29" name="Rectangle: Rounded Corners 28">
              <a:extLst>
                <a:ext uri="{FF2B5EF4-FFF2-40B4-BE49-F238E27FC236}">
                  <a16:creationId xmlns:a16="http://schemas.microsoft.com/office/drawing/2014/main" id="{08E1CC19-7F38-42F8-BAE4-30F937D115C4}"/>
                </a:ext>
              </a:extLst>
            </p:cNvPr>
            <p:cNvSpPr/>
            <p:nvPr/>
          </p:nvSpPr>
          <p:spPr>
            <a:xfrm>
              <a:off x="8941744" y="21665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a:t>
              </a:r>
            </a:p>
          </p:txBody>
        </p:sp>
        <p:sp>
          <p:nvSpPr>
            <p:cNvPr id="30" name="TextBox 29">
              <a:extLst>
                <a:ext uri="{FF2B5EF4-FFF2-40B4-BE49-F238E27FC236}">
                  <a16:creationId xmlns:a16="http://schemas.microsoft.com/office/drawing/2014/main" id="{55C94605-62C6-4AA9-A7DE-85E016346389}"/>
                </a:ext>
              </a:extLst>
            </p:cNvPr>
            <p:cNvSpPr txBox="1"/>
            <p:nvPr/>
          </p:nvSpPr>
          <p:spPr>
            <a:xfrm>
              <a:off x="9255672" y="3160986"/>
              <a:ext cx="1537138" cy="646331"/>
            </a:xfrm>
            <a:prstGeom prst="rect">
              <a:avLst/>
            </a:prstGeom>
            <a:noFill/>
          </p:spPr>
          <p:txBody>
            <a:bodyPr wrap="square" rtlCol="0">
              <a:spAutoFit/>
            </a:bodyPr>
            <a:lstStyle/>
            <a:p>
              <a:pPr algn="ctr"/>
              <a:r>
                <a:rPr lang="en-US" dirty="0"/>
                <a:t>Current Count:</a:t>
              </a:r>
            </a:p>
          </p:txBody>
        </p:sp>
        <p:sp>
          <p:nvSpPr>
            <p:cNvPr id="31" name="TextBox 30">
              <a:extLst>
                <a:ext uri="{FF2B5EF4-FFF2-40B4-BE49-F238E27FC236}">
                  <a16:creationId xmlns:a16="http://schemas.microsoft.com/office/drawing/2014/main" id="{805B8FAE-DB7B-4699-A235-34CBBB67D7AF}"/>
                </a:ext>
              </a:extLst>
            </p:cNvPr>
            <p:cNvSpPr txBox="1"/>
            <p:nvPr/>
          </p:nvSpPr>
          <p:spPr>
            <a:xfrm>
              <a:off x="9861330" y="3994325"/>
              <a:ext cx="827690" cy="369332"/>
            </a:xfrm>
            <a:prstGeom prst="rect">
              <a:avLst/>
            </a:prstGeom>
            <a:noFill/>
          </p:spPr>
          <p:txBody>
            <a:bodyPr wrap="square" rtlCol="0">
              <a:spAutoFit/>
            </a:bodyPr>
            <a:lstStyle/>
            <a:p>
              <a:r>
                <a:rPr lang="en-US" dirty="0"/>
                <a:t>0</a:t>
              </a:r>
            </a:p>
          </p:txBody>
        </p:sp>
      </p:grpSp>
      <p:grpSp>
        <p:nvGrpSpPr>
          <p:cNvPr id="12" name="Group 11">
            <a:extLst>
              <a:ext uri="{FF2B5EF4-FFF2-40B4-BE49-F238E27FC236}">
                <a16:creationId xmlns:a16="http://schemas.microsoft.com/office/drawing/2014/main" id="{D4BF38E6-9DAC-4F28-96A2-904004B26486}"/>
              </a:ext>
            </a:extLst>
          </p:cNvPr>
          <p:cNvGrpSpPr/>
          <p:nvPr/>
        </p:nvGrpSpPr>
        <p:grpSpPr>
          <a:xfrm>
            <a:off x="8132875" y="-302871"/>
            <a:ext cx="2845541" cy="4011032"/>
            <a:chOff x="8150909" y="252681"/>
            <a:chExt cx="3783588" cy="6210147"/>
          </a:xfrm>
        </p:grpSpPr>
        <p:pic>
          <p:nvPicPr>
            <p:cNvPr id="13" name="Picture 4" descr="The Click To Message Feature Can Also Be Implemented - Empty Phone Frame  PNG Image | Transparent PNG Free Download on SeekPNG">
              <a:extLst>
                <a:ext uri="{FF2B5EF4-FFF2-40B4-BE49-F238E27FC236}">
                  <a16:creationId xmlns:a16="http://schemas.microsoft.com/office/drawing/2014/main" id="{DDB69406-E444-43EF-8912-00ABB1A5A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832E2FFD-D30F-4883-98B6-85C970025088}"/>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a:t>
              </a:r>
            </a:p>
          </p:txBody>
        </p:sp>
        <p:sp>
          <p:nvSpPr>
            <p:cNvPr id="15" name="Rectangle: Rounded Corners 14">
              <a:extLst>
                <a:ext uri="{FF2B5EF4-FFF2-40B4-BE49-F238E27FC236}">
                  <a16:creationId xmlns:a16="http://schemas.microsoft.com/office/drawing/2014/main" id="{5FB3B31F-FE85-4255-A38C-483EAC6C208E}"/>
                </a:ext>
              </a:extLst>
            </p:cNvPr>
            <p:cNvSpPr/>
            <p:nvPr/>
          </p:nvSpPr>
          <p:spPr>
            <a:xfrm>
              <a:off x="8941744" y="21665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a:t>
              </a:r>
            </a:p>
          </p:txBody>
        </p:sp>
        <p:sp>
          <p:nvSpPr>
            <p:cNvPr id="16" name="TextBox 15">
              <a:extLst>
                <a:ext uri="{FF2B5EF4-FFF2-40B4-BE49-F238E27FC236}">
                  <a16:creationId xmlns:a16="http://schemas.microsoft.com/office/drawing/2014/main" id="{4DC21A9D-1494-476B-9C26-C1F0597E8507}"/>
                </a:ext>
              </a:extLst>
            </p:cNvPr>
            <p:cNvSpPr txBox="1"/>
            <p:nvPr/>
          </p:nvSpPr>
          <p:spPr>
            <a:xfrm>
              <a:off x="9255672" y="3160986"/>
              <a:ext cx="1537138" cy="646331"/>
            </a:xfrm>
            <a:prstGeom prst="rect">
              <a:avLst/>
            </a:prstGeom>
            <a:noFill/>
          </p:spPr>
          <p:txBody>
            <a:bodyPr wrap="square" rtlCol="0">
              <a:spAutoFit/>
            </a:bodyPr>
            <a:lstStyle/>
            <a:p>
              <a:pPr algn="ctr"/>
              <a:r>
                <a:rPr lang="en-US" dirty="0"/>
                <a:t>Current Count:</a:t>
              </a:r>
            </a:p>
          </p:txBody>
        </p:sp>
        <p:sp>
          <p:nvSpPr>
            <p:cNvPr id="17" name="TextBox 16">
              <a:extLst>
                <a:ext uri="{FF2B5EF4-FFF2-40B4-BE49-F238E27FC236}">
                  <a16:creationId xmlns:a16="http://schemas.microsoft.com/office/drawing/2014/main" id="{878BF198-5346-48E1-B9E0-A4D38288583C}"/>
                </a:ext>
              </a:extLst>
            </p:cNvPr>
            <p:cNvSpPr txBox="1"/>
            <p:nvPr/>
          </p:nvSpPr>
          <p:spPr>
            <a:xfrm>
              <a:off x="9861329" y="3994324"/>
              <a:ext cx="827690" cy="571824"/>
            </a:xfrm>
            <a:prstGeom prst="rect">
              <a:avLst/>
            </a:prstGeom>
            <a:noFill/>
          </p:spPr>
          <p:txBody>
            <a:bodyPr wrap="square" rtlCol="0">
              <a:spAutoFit/>
            </a:bodyPr>
            <a:lstStyle/>
            <a:p>
              <a:r>
                <a:rPr lang="en-US" dirty="0"/>
                <a:t>1</a:t>
              </a:r>
            </a:p>
          </p:txBody>
        </p:sp>
      </p:grpSp>
      <p:grpSp>
        <p:nvGrpSpPr>
          <p:cNvPr id="25" name="Group 24">
            <a:extLst>
              <a:ext uri="{FF2B5EF4-FFF2-40B4-BE49-F238E27FC236}">
                <a16:creationId xmlns:a16="http://schemas.microsoft.com/office/drawing/2014/main" id="{5F0EC6F2-DA97-410D-A8B7-763D8698F6C7}"/>
              </a:ext>
            </a:extLst>
          </p:cNvPr>
          <p:cNvGrpSpPr/>
          <p:nvPr/>
        </p:nvGrpSpPr>
        <p:grpSpPr>
          <a:xfrm>
            <a:off x="8146761" y="3632437"/>
            <a:ext cx="2845541" cy="4011032"/>
            <a:chOff x="8150909" y="252681"/>
            <a:chExt cx="3783588" cy="6210147"/>
          </a:xfrm>
        </p:grpSpPr>
        <p:pic>
          <p:nvPicPr>
            <p:cNvPr id="26" name="Picture 4" descr="The Click To Message Feature Can Also Be Implemented - Empty Phone Frame  PNG Image | Transparent PNG Free Download on SeekPNG">
              <a:extLst>
                <a:ext uri="{FF2B5EF4-FFF2-40B4-BE49-F238E27FC236}">
                  <a16:creationId xmlns:a16="http://schemas.microsoft.com/office/drawing/2014/main" id="{18938011-32B1-4A23-830E-75E805D63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4E0E9119-3A1B-46E6-9C75-E2223E8A81FF}"/>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a:t>
              </a:r>
            </a:p>
          </p:txBody>
        </p:sp>
        <p:sp>
          <p:nvSpPr>
            <p:cNvPr id="32" name="Rectangle: Rounded Corners 31">
              <a:extLst>
                <a:ext uri="{FF2B5EF4-FFF2-40B4-BE49-F238E27FC236}">
                  <a16:creationId xmlns:a16="http://schemas.microsoft.com/office/drawing/2014/main" id="{1C0B3D29-1AD7-41C0-BA81-3427B5F00374}"/>
                </a:ext>
              </a:extLst>
            </p:cNvPr>
            <p:cNvSpPr/>
            <p:nvPr/>
          </p:nvSpPr>
          <p:spPr>
            <a:xfrm>
              <a:off x="8941744" y="21665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a:t>
              </a:r>
            </a:p>
          </p:txBody>
        </p:sp>
        <p:sp>
          <p:nvSpPr>
            <p:cNvPr id="33" name="TextBox 32">
              <a:extLst>
                <a:ext uri="{FF2B5EF4-FFF2-40B4-BE49-F238E27FC236}">
                  <a16:creationId xmlns:a16="http://schemas.microsoft.com/office/drawing/2014/main" id="{9101DADC-2C48-4625-9E84-81387354520F}"/>
                </a:ext>
              </a:extLst>
            </p:cNvPr>
            <p:cNvSpPr txBox="1"/>
            <p:nvPr/>
          </p:nvSpPr>
          <p:spPr>
            <a:xfrm>
              <a:off x="9255672" y="3160986"/>
              <a:ext cx="1537138" cy="646331"/>
            </a:xfrm>
            <a:prstGeom prst="rect">
              <a:avLst/>
            </a:prstGeom>
            <a:noFill/>
          </p:spPr>
          <p:txBody>
            <a:bodyPr wrap="square" rtlCol="0">
              <a:spAutoFit/>
            </a:bodyPr>
            <a:lstStyle/>
            <a:p>
              <a:pPr algn="ctr"/>
              <a:r>
                <a:rPr lang="en-US" dirty="0"/>
                <a:t>Current Count:</a:t>
              </a:r>
            </a:p>
          </p:txBody>
        </p:sp>
        <p:sp>
          <p:nvSpPr>
            <p:cNvPr id="34" name="TextBox 33">
              <a:extLst>
                <a:ext uri="{FF2B5EF4-FFF2-40B4-BE49-F238E27FC236}">
                  <a16:creationId xmlns:a16="http://schemas.microsoft.com/office/drawing/2014/main" id="{6D7F1C25-F60A-48B0-BD05-7BF0D6D447BE}"/>
                </a:ext>
              </a:extLst>
            </p:cNvPr>
            <p:cNvSpPr txBox="1"/>
            <p:nvPr/>
          </p:nvSpPr>
          <p:spPr>
            <a:xfrm>
              <a:off x="9861329" y="3994324"/>
              <a:ext cx="827690" cy="571824"/>
            </a:xfrm>
            <a:prstGeom prst="rect">
              <a:avLst/>
            </a:prstGeom>
            <a:noFill/>
          </p:spPr>
          <p:txBody>
            <a:bodyPr wrap="square" rtlCol="0">
              <a:spAutoFit/>
            </a:bodyPr>
            <a:lstStyle/>
            <a:p>
              <a:r>
                <a:rPr lang="en-US" dirty="0"/>
                <a:t>-1</a:t>
              </a:r>
            </a:p>
          </p:txBody>
        </p:sp>
      </p:gr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8CDD5FBF-7292-4574-87C3-456478100CF1}"/>
                  </a:ext>
                </a:extLst>
              </p14:cNvPr>
              <p14:cNvContentPartPr/>
              <p14:nvPr/>
            </p14:nvContentPartPr>
            <p14:xfrm>
              <a:off x="6920590" y="167226"/>
              <a:ext cx="1910880" cy="1488240"/>
            </p14:xfrm>
          </p:contentPart>
        </mc:Choice>
        <mc:Fallback>
          <p:pic>
            <p:nvPicPr>
              <p:cNvPr id="9" name="Ink 8">
                <a:extLst>
                  <a:ext uri="{FF2B5EF4-FFF2-40B4-BE49-F238E27FC236}">
                    <a16:creationId xmlns:a16="http://schemas.microsoft.com/office/drawing/2014/main" id="{8CDD5FBF-7292-4574-87C3-456478100CF1}"/>
                  </a:ext>
                </a:extLst>
              </p:cNvPr>
              <p:cNvPicPr/>
              <p:nvPr/>
            </p:nvPicPr>
            <p:blipFill>
              <a:blip r:embed="rId4"/>
              <a:stretch>
                <a:fillRect/>
              </a:stretch>
            </p:blipFill>
            <p:spPr>
              <a:xfrm>
                <a:off x="6911950" y="158226"/>
                <a:ext cx="1928520" cy="1505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ED40E197-C352-48D5-8C63-3451A9FD7952}"/>
                  </a:ext>
                </a:extLst>
              </p14:cNvPr>
              <p14:cNvContentPartPr/>
              <p14:nvPr/>
            </p14:nvContentPartPr>
            <p14:xfrm>
              <a:off x="7023550" y="2569146"/>
              <a:ext cx="1701360" cy="1422000"/>
            </p14:xfrm>
          </p:contentPart>
        </mc:Choice>
        <mc:Fallback>
          <p:pic>
            <p:nvPicPr>
              <p:cNvPr id="10" name="Ink 9">
                <a:extLst>
                  <a:ext uri="{FF2B5EF4-FFF2-40B4-BE49-F238E27FC236}">
                    <a16:creationId xmlns:a16="http://schemas.microsoft.com/office/drawing/2014/main" id="{ED40E197-C352-48D5-8C63-3451A9FD7952}"/>
                  </a:ext>
                </a:extLst>
              </p:cNvPr>
              <p:cNvPicPr/>
              <p:nvPr/>
            </p:nvPicPr>
            <p:blipFill>
              <a:blip r:embed="rId6"/>
              <a:stretch>
                <a:fillRect/>
              </a:stretch>
            </p:blipFill>
            <p:spPr>
              <a:xfrm>
                <a:off x="7014910" y="2560506"/>
                <a:ext cx="1719000" cy="1439640"/>
              </a:xfrm>
              <a:prstGeom prst="rect">
                <a:avLst/>
              </a:prstGeom>
            </p:spPr>
          </p:pic>
        </mc:Fallback>
      </mc:AlternateContent>
    </p:spTree>
    <p:extLst>
      <p:ext uri="{BB962C8B-B14F-4D97-AF65-F5344CB8AC3E}">
        <p14:creationId xmlns:p14="http://schemas.microsoft.com/office/powerpoint/2010/main" val="27176450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7" y="3799396"/>
            <a:ext cx="10975585"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If you add in a console.log line to see the contents of colors…</a:t>
            </a:r>
            <a:endParaRPr lang="en-US" sz="14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003A7FD6-E46D-42DE-92AB-5B46A82304FD}"/>
                  </a:ext>
                </a:extLst>
              </p14:cNvPr>
              <p14:cNvContentPartPr/>
              <p14:nvPr/>
            </p14:nvContentPartPr>
            <p14:xfrm>
              <a:off x="5457799" y="2828630"/>
              <a:ext cx="922320" cy="9000"/>
            </p14:xfrm>
          </p:contentPart>
        </mc:Choice>
        <mc:Fallback>
          <p:pic>
            <p:nvPicPr>
              <p:cNvPr id="6" name="Ink 5">
                <a:extLst>
                  <a:ext uri="{FF2B5EF4-FFF2-40B4-BE49-F238E27FC236}">
                    <a16:creationId xmlns:a16="http://schemas.microsoft.com/office/drawing/2014/main" id="{003A7FD6-E46D-42DE-92AB-5B46A82304FD}"/>
                  </a:ext>
                </a:extLst>
              </p:cNvPr>
              <p:cNvPicPr/>
              <p:nvPr/>
            </p:nvPicPr>
            <p:blipFill>
              <a:blip r:embed="rId3"/>
              <a:stretch>
                <a:fillRect/>
              </a:stretch>
            </p:blipFill>
            <p:spPr>
              <a:xfrm>
                <a:off x="5448795" y="2819630"/>
                <a:ext cx="939967" cy="26640"/>
              </a:xfrm>
              <a:prstGeom prst="rect">
                <a:avLst/>
              </a:prstGeom>
            </p:spPr>
          </p:pic>
        </mc:Fallback>
      </mc:AlternateContent>
      <p:pic>
        <p:nvPicPr>
          <p:cNvPr id="4" name="Picture 3" descr="A screenshot of a computer&#10;&#10;Description automatically generated with medium confidence">
            <a:extLst>
              <a:ext uri="{FF2B5EF4-FFF2-40B4-BE49-F238E27FC236}">
                <a16:creationId xmlns:a16="http://schemas.microsoft.com/office/drawing/2014/main" id="{A8636C66-058B-494A-B337-CB31FEE628D5}"/>
              </a:ext>
            </a:extLst>
          </p:cNvPr>
          <p:cNvPicPr>
            <a:picLocks noChangeAspect="1"/>
          </p:cNvPicPr>
          <p:nvPr/>
        </p:nvPicPr>
        <p:blipFill>
          <a:blip r:embed="rId4"/>
          <a:stretch>
            <a:fillRect/>
          </a:stretch>
        </p:blipFill>
        <p:spPr>
          <a:xfrm>
            <a:off x="1263401" y="191650"/>
            <a:ext cx="9665197" cy="3645087"/>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24BD9C30-4A10-43BF-B3A2-2F80E0816813}"/>
                  </a:ext>
                </a:extLst>
              </p14:cNvPr>
              <p14:cNvContentPartPr/>
              <p14:nvPr/>
            </p14:nvContentPartPr>
            <p14:xfrm>
              <a:off x="2215995" y="1231670"/>
              <a:ext cx="2082960" cy="32760"/>
            </p14:xfrm>
          </p:contentPart>
        </mc:Choice>
        <mc:Fallback>
          <p:pic>
            <p:nvPicPr>
              <p:cNvPr id="7" name="Ink 6">
                <a:extLst>
                  <a:ext uri="{FF2B5EF4-FFF2-40B4-BE49-F238E27FC236}">
                    <a16:creationId xmlns:a16="http://schemas.microsoft.com/office/drawing/2014/main" id="{24BD9C30-4A10-43BF-B3A2-2F80E0816813}"/>
                  </a:ext>
                </a:extLst>
              </p:cNvPr>
              <p:cNvPicPr/>
              <p:nvPr/>
            </p:nvPicPr>
            <p:blipFill>
              <a:blip r:embed="rId6"/>
              <a:stretch>
                <a:fillRect/>
              </a:stretch>
            </p:blipFill>
            <p:spPr>
              <a:xfrm>
                <a:off x="2207355" y="1222670"/>
                <a:ext cx="2100600" cy="50400"/>
              </a:xfrm>
              <a:prstGeom prst="rect">
                <a:avLst/>
              </a:prstGeom>
            </p:spPr>
          </p:pic>
        </mc:Fallback>
      </mc:AlternateContent>
    </p:spTree>
    <p:extLst>
      <p:ext uri="{BB962C8B-B14F-4D97-AF65-F5344CB8AC3E}">
        <p14:creationId xmlns:p14="http://schemas.microsoft.com/office/powerpoint/2010/main" val="29558061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7" y="3799396"/>
            <a:ext cx="10975585"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You should see that the array gets bigger and bigger, adding a new random color each time!</a:t>
            </a:r>
            <a:endParaRPr lang="en-US" sz="1400" dirty="0"/>
          </a:p>
        </p:txBody>
      </p:sp>
      <p:pic>
        <p:nvPicPr>
          <p:cNvPr id="5" name="Picture 4" descr="A picture containing text&#10;&#10;Description automatically generated">
            <a:extLst>
              <a:ext uri="{FF2B5EF4-FFF2-40B4-BE49-F238E27FC236}">
                <a16:creationId xmlns:a16="http://schemas.microsoft.com/office/drawing/2014/main" id="{5FDBFE93-7803-44AE-8B33-3A03E07DED85}"/>
              </a:ext>
            </a:extLst>
          </p:cNvPr>
          <p:cNvPicPr>
            <a:picLocks noChangeAspect="1"/>
          </p:cNvPicPr>
          <p:nvPr/>
        </p:nvPicPr>
        <p:blipFill>
          <a:blip r:embed="rId2"/>
          <a:stretch>
            <a:fillRect/>
          </a:stretch>
        </p:blipFill>
        <p:spPr>
          <a:xfrm>
            <a:off x="4323373" y="465475"/>
            <a:ext cx="2444876" cy="3333921"/>
          </a:xfrm>
          <a:prstGeom prst="rect">
            <a:avLst/>
          </a:prstGeom>
        </p:spPr>
      </p:pic>
    </p:spTree>
    <p:extLst>
      <p:ext uri="{BB962C8B-B14F-4D97-AF65-F5344CB8AC3E}">
        <p14:creationId xmlns:p14="http://schemas.microsoft.com/office/powerpoint/2010/main" val="11449848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431167" y="1535487"/>
            <a:ext cx="10975585" cy="4857563"/>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We’ll revisit this as we talk more about state next time!</a:t>
            </a:r>
          </a:p>
          <a:p>
            <a:endParaRPr lang="en-US" sz="2000" dirty="0"/>
          </a:p>
          <a:p>
            <a:r>
              <a:rPr lang="en-US" sz="2000" dirty="0"/>
              <a:t>But in the meantime: another challenge:</a:t>
            </a:r>
          </a:p>
          <a:p>
            <a:endParaRPr lang="en-US" sz="2000" dirty="0"/>
          </a:p>
          <a:p>
            <a:r>
              <a:rPr lang="en-US" sz="2000" dirty="0"/>
              <a:t>Now that you have this lovely array of colors…</a:t>
            </a:r>
          </a:p>
          <a:p>
            <a:endParaRPr lang="en-US" sz="2000" dirty="0"/>
          </a:p>
          <a:p>
            <a:r>
              <a:rPr lang="en-US" sz="2000" dirty="0"/>
              <a:t>See if you can display all of the colors as different views as a </a:t>
            </a:r>
            <a:r>
              <a:rPr lang="en-US" sz="2000" dirty="0" err="1"/>
              <a:t>FlatList</a:t>
            </a:r>
            <a:r>
              <a:rPr lang="en-US" sz="2000" dirty="0"/>
              <a:t> on your own!</a:t>
            </a:r>
          </a:p>
          <a:p>
            <a:endParaRPr lang="en-US" sz="2000" dirty="0"/>
          </a:p>
          <a:p>
            <a:r>
              <a:rPr lang="en-US" sz="2000" dirty="0"/>
              <a:t>Good luck!</a:t>
            </a:r>
          </a:p>
          <a:p>
            <a:endParaRPr lang="en-US" sz="1400" dirty="0"/>
          </a:p>
        </p:txBody>
      </p:sp>
    </p:spTree>
    <p:extLst>
      <p:ext uri="{BB962C8B-B14F-4D97-AF65-F5344CB8AC3E}">
        <p14:creationId xmlns:p14="http://schemas.microsoft.com/office/powerpoint/2010/main" val="7000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1" y="2103120"/>
            <a:ext cx="6796317" cy="3849624"/>
          </a:xfrm>
        </p:spPr>
        <p:txBody>
          <a:bodyPr>
            <a:normAutofit/>
          </a:bodyPr>
          <a:lstStyle/>
          <a:p>
            <a:r>
              <a:rPr lang="en-US" sz="2000" dirty="0"/>
              <a:t>This will make more sense in a moment but for now, just trust me!</a:t>
            </a:r>
          </a:p>
          <a:p>
            <a:r>
              <a:rPr lang="en-US" sz="2000" dirty="0"/>
              <a:t>When working with state, there are three questions you should ask yourself:</a:t>
            </a:r>
          </a:p>
          <a:p>
            <a:endParaRPr lang="en-US" sz="2000" dirty="0"/>
          </a:p>
          <a:p>
            <a:pPr marL="0" indent="0">
              <a:buNone/>
            </a:pPr>
            <a:r>
              <a:rPr lang="en-US" sz="2000" dirty="0"/>
              <a:t>1.) What piece of data is changing?</a:t>
            </a:r>
          </a:p>
          <a:p>
            <a:pPr marL="0" indent="0">
              <a:buNone/>
            </a:pPr>
            <a:r>
              <a:rPr lang="en-US" sz="2000" dirty="0"/>
              <a:t>2.) What is the </a:t>
            </a:r>
            <a:r>
              <a:rPr lang="en-US" sz="2000" i="1" dirty="0"/>
              <a:t>type</a:t>
            </a:r>
            <a:r>
              <a:rPr lang="en-US" sz="2000" dirty="0"/>
              <a:t> of the changing data?</a:t>
            </a:r>
          </a:p>
          <a:p>
            <a:pPr marL="0" indent="0">
              <a:buNone/>
            </a:pPr>
            <a:r>
              <a:rPr lang="en-US" sz="2000" dirty="0"/>
              <a:t>3.) What is the data’s starting value?</a:t>
            </a:r>
            <a:endParaRPr lang="en-US" sz="1600" dirty="0"/>
          </a:p>
          <a:p>
            <a:pPr lvl="1"/>
            <a:endParaRPr lang="en-US" sz="1800" dirty="0"/>
          </a:p>
          <a:p>
            <a:pPr marL="457200" indent="-457200">
              <a:buFont typeface="+mj-lt"/>
              <a:buAutoNum type="arabicPeriod"/>
            </a:pPr>
            <a:endParaRPr lang="en-US" sz="2000" dirty="0"/>
          </a:p>
          <a:p>
            <a:endParaRPr lang="en-US" sz="2000" dirty="0"/>
          </a:p>
        </p:txBody>
      </p:sp>
      <p:grpSp>
        <p:nvGrpSpPr>
          <p:cNvPr id="4" name="Group 3">
            <a:extLst>
              <a:ext uri="{FF2B5EF4-FFF2-40B4-BE49-F238E27FC236}">
                <a16:creationId xmlns:a16="http://schemas.microsoft.com/office/drawing/2014/main" id="{B76A36BD-C927-484C-80E7-9FFD997135C0}"/>
              </a:ext>
            </a:extLst>
          </p:cNvPr>
          <p:cNvGrpSpPr/>
          <p:nvPr/>
        </p:nvGrpSpPr>
        <p:grpSpPr>
          <a:xfrm>
            <a:off x="8213971" y="181723"/>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312162A6-48C2-47FE-AFB8-FC38A8173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704A1913-B2D4-4140-A484-00FE0BE69BCE}"/>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a:t>
              </a:r>
            </a:p>
          </p:txBody>
        </p:sp>
        <p:sp>
          <p:nvSpPr>
            <p:cNvPr id="29" name="Rectangle: Rounded Corners 28">
              <a:extLst>
                <a:ext uri="{FF2B5EF4-FFF2-40B4-BE49-F238E27FC236}">
                  <a16:creationId xmlns:a16="http://schemas.microsoft.com/office/drawing/2014/main" id="{08E1CC19-7F38-42F8-BAE4-30F937D115C4}"/>
                </a:ext>
              </a:extLst>
            </p:cNvPr>
            <p:cNvSpPr/>
            <p:nvPr/>
          </p:nvSpPr>
          <p:spPr>
            <a:xfrm>
              <a:off x="8941744" y="21665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a:t>
              </a:r>
            </a:p>
          </p:txBody>
        </p:sp>
        <p:sp>
          <p:nvSpPr>
            <p:cNvPr id="30" name="TextBox 29">
              <a:extLst>
                <a:ext uri="{FF2B5EF4-FFF2-40B4-BE49-F238E27FC236}">
                  <a16:creationId xmlns:a16="http://schemas.microsoft.com/office/drawing/2014/main" id="{55C94605-62C6-4AA9-A7DE-85E016346389}"/>
                </a:ext>
              </a:extLst>
            </p:cNvPr>
            <p:cNvSpPr txBox="1"/>
            <p:nvPr/>
          </p:nvSpPr>
          <p:spPr>
            <a:xfrm>
              <a:off x="9255672" y="3160986"/>
              <a:ext cx="1537138" cy="646331"/>
            </a:xfrm>
            <a:prstGeom prst="rect">
              <a:avLst/>
            </a:prstGeom>
            <a:noFill/>
          </p:spPr>
          <p:txBody>
            <a:bodyPr wrap="square" rtlCol="0">
              <a:spAutoFit/>
            </a:bodyPr>
            <a:lstStyle/>
            <a:p>
              <a:pPr algn="ctr"/>
              <a:r>
                <a:rPr lang="en-US" dirty="0"/>
                <a:t>Current Count:</a:t>
              </a:r>
            </a:p>
          </p:txBody>
        </p:sp>
        <p:sp>
          <p:nvSpPr>
            <p:cNvPr id="31" name="TextBox 30">
              <a:extLst>
                <a:ext uri="{FF2B5EF4-FFF2-40B4-BE49-F238E27FC236}">
                  <a16:creationId xmlns:a16="http://schemas.microsoft.com/office/drawing/2014/main" id="{805B8FAE-DB7B-4699-A235-34CBBB67D7AF}"/>
                </a:ext>
              </a:extLst>
            </p:cNvPr>
            <p:cNvSpPr txBox="1"/>
            <p:nvPr/>
          </p:nvSpPr>
          <p:spPr>
            <a:xfrm>
              <a:off x="9861330" y="3994325"/>
              <a:ext cx="827690" cy="369332"/>
            </a:xfrm>
            <a:prstGeom prst="rect">
              <a:avLst/>
            </a:prstGeom>
            <a:noFill/>
          </p:spPr>
          <p:txBody>
            <a:bodyPr wrap="square" rtlCol="0">
              <a:spAutoFit/>
            </a:bodyPr>
            <a:lstStyle/>
            <a:p>
              <a:r>
                <a:rPr lang="en-US" dirty="0"/>
                <a:t>0</a:t>
              </a:r>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A369264-EA45-46F4-809E-38B7CC170177}"/>
                  </a:ext>
                </a:extLst>
              </p14:cNvPr>
              <p14:cNvContentPartPr/>
              <p14:nvPr/>
            </p14:nvContentPartPr>
            <p14:xfrm>
              <a:off x="11595190" y="795786"/>
              <a:ext cx="360" cy="360"/>
            </p14:xfrm>
          </p:contentPart>
        </mc:Choice>
        <mc:Fallback>
          <p:pic>
            <p:nvPicPr>
              <p:cNvPr id="5" name="Ink 4">
                <a:extLst>
                  <a:ext uri="{FF2B5EF4-FFF2-40B4-BE49-F238E27FC236}">
                    <a16:creationId xmlns:a16="http://schemas.microsoft.com/office/drawing/2014/main" id="{0A369264-EA45-46F4-809E-38B7CC170177}"/>
                  </a:ext>
                </a:extLst>
              </p:cNvPr>
              <p:cNvPicPr/>
              <p:nvPr/>
            </p:nvPicPr>
            <p:blipFill>
              <a:blip r:embed="rId4"/>
              <a:stretch>
                <a:fillRect/>
              </a:stretch>
            </p:blipFill>
            <p:spPr>
              <a:xfrm>
                <a:off x="11586550" y="787146"/>
                <a:ext cx="18000" cy="18000"/>
              </a:xfrm>
              <a:prstGeom prst="rect">
                <a:avLst/>
              </a:prstGeom>
            </p:spPr>
          </p:pic>
        </mc:Fallback>
      </mc:AlternateContent>
    </p:spTree>
    <p:extLst>
      <p:ext uri="{BB962C8B-B14F-4D97-AF65-F5344CB8AC3E}">
        <p14:creationId xmlns:p14="http://schemas.microsoft.com/office/powerpoint/2010/main" val="67413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1" y="2103120"/>
            <a:ext cx="6796317" cy="3849624"/>
          </a:xfrm>
        </p:spPr>
        <p:txBody>
          <a:bodyPr>
            <a:normAutofit/>
          </a:bodyPr>
          <a:lstStyle/>
          <a:p>
            <a:r>
              <a:rPr lang="en-US" sz="2000" dirty="0"/>
              <a:t>Let’s do that together for this one?</a:t>
            </a:r>
          </a:p>
          <a:p>
            <a:endParaRPr lang="en-US" sz="2000" dirty="0"/>
          </a:p>
          <a:p>
            <a:pPr marL="0" indent="0">
              <a:buNone/>
            </a:pPr>
            <a:r>
              <a:rPr lang="en-US" sz="2000" dirty="0"/>
              <a:t>1.) What piece of data is changing?</a:t>
            </a:r>
          </a:p>
          <a:p>
            <a:pPr marL="0" indent="0">
              <a:buNone/>
            </a:pPr>
            <a:r>
              <a:rPr lang="en-US" sz="2000" b="1" dirty="0">
                <a:solidFill>
                  <a:schemeClr val="accent1"/>
                </a:solidFill>
              </a:rPr>
              <a:t>The count!</a:t>
            </a:r>
          </a:p>
          <a:p>
            <a:pPr marL="0" indent="0">
              <a:buNone/>
            </a:pPr>
            <a:r>
              <a:rPr lang="en-US" sz="2000" dirty="0"/>
              <a:t>2.) What is the </a:t>
            </a:r>
            <a:r>
              <a:rPr lang="en-US" sz="2000" i="1" dirty="0"/>
              <a:t>type</a:t>
            </a:r>
            <a:r>
              <a:rPr lang="en-US" sz="2000" dirty="0"/>
              <a:t> of the changing data?</a:t>
            </a:r>
          </a:p>
          <a:p>
            <a:pPr marL="0" indent="0">
              <a:buNone/>
            </a:pPr>
            <a:r>
              <a:rPr lang="en-US" sz="2000" b="1" dirty="0">
                <a:solidFill>
                  <a:schemeClr val="accent1"/>
                </a:solidFill>
              </a:rPr>
              <a:t>It’s a number! So an ‘int’ probably!</a:t>
            </a:r>
          </a:p>
          <a:p>
            <a:pPr marL="0" indent="0">
              <a:buNone/>
            </a:pPr>
            <a:r>
              <a:rPr lang="en-US" sz="2000" dirty="0"/>
              <a:t>3.) What is the data’s starting value?</a:t>
            </a:r>
            <a:endParaRPr lang="en-US" sz="1600" dirty="0"/>
          </a:p>
          <a:p>
            <a:pPr marL="0" indent="0">
              <a:buNone/>
            </a:pPr>
            <a:r>
              <a:rPr lang="en-US" sz="1600" b="1" dirty="0">
                <a:solidFill>
                  <a:schemeClr val="accent1"/>
                </a:solidFill>
              </a:rPr>
              <a:t>0</a:t>
            </a:r>
            <a:endParaRPr lang="en-US" sz="1800" b="1" dirty="0">
              <a:solidFill>
                <a:schemeClr val="accent1"/>
              </a:solidFill>
            </a:endParaRPr>
          </a:p>
          <a:p>
            <a:pPr marL="457200" indent="-457200">
              <a:buFont typeface="+mj-lt"/>
              <a:buAutoNum type="arabicPeriod"/>
            </a:pPr>
            <a:endParaRPr lang="en-US" sz="2000" dirty="0"/>
          </a:p>
          <a:p>
            <a:endParaRPr lang="en-US" sz="2000" dirty="0"/>
          </a:p>
        </p:txBody>
      </p:sp>
      <p:grpSp>
        <p:nvGrpSpPr>
          <p:cNvPr id="4" name="Group 3">
            <a:extLst>
              <a:ext uri="{FF2B5EF4-FFF2-40B4-BE49-F238E27FC236}">
                <a16:creationId xmlns:a16="http://schemas.microsoft.com/office/drawing/2014/main" id="{B76A36BD-C927-484C-80E7-9FFD997135C0}"/>
              </a:ext>
            </a:extLst>
          </p:cNvPr>
          <p:cNvGrpSpPr/>
          <p:nvPr/>
        </p:nvGrpSpPr>
        <p:grpSpPr>
          <a:xfrm>
            <a:off x="8213971" y="181723"/>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312162A6-48C2-47FE-AFB8-FC38A8173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704A1913-B2D4-4140-A484-00FE0BE69BCE}"/>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a:t>
              </a:r>
            </a:p>
          </p:txBody>
        </p:sp>
        <p:sp>
          <p:nvSpPr>
            <p:cNvPr id="29" name="Rectangle: Rounded Corners 28">
              <a:extLst>
                <a:ext uri="{FF2B5EF4-FFF2-40B4-BE49-F238E27FC236}">
                  <a16:creationId xmlns:a16="http://schemas.microsoft.com/office/drawing/2014/main" id="{08E1CC19-7F38-42F8-BAE4-30F937D115C4}"/>
                </a:ext>
              </a:extLst>
            </p:cNvPr>
            <p:cNvSpPr/>
            <p:nvPr/>
          </p:nvSpPr>
          <p:spPr>
            <a:xfrm>
              <a:off x="8941744" y="21665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a:t>
              </a:r>
            </a:p>
          </p:txBody>
        </p:sp>
        <p:sp>
          <p:nvSpPr>
            <p:cNvPr id="30" name="TextBox 29">
              <a:extLst>
                <a:ext uri="{FF2B5EF4-FFF2-40B4-BE49-F238E27FC236}">
                  <a16:creationId xmlns:a16="http://schemas.microsoft.com/office/drawing/2014/main" id="{55C94605-62C6-4AA9-A7DE-85E016346389}"/>
                </a:ext>
              </a:extLst>
            </p:cNvPr>
            <p:cNvSpPr txBox="1"/>
            <p:nvPr/>
          </p:nvSpPr>
          <p:spPr>
            <a:xfrm>
              <a:off x="9255672" y="3160986"/>
              <a:ext cx="1537138" cy="646331"/>
            </a:xfrm>
            <a:prstGeom prst="rect">
              <a:avLst/>
            </a:prstGeom>
            <a:noFill/>
          </p:spPr>
          <p:txBody>
            <a:bodyPr wrap="square" rtlCol="0">
              <a:spAutoFit/>
            </a:bodyPr>
            <a:lstStyle/>
            <a:p>
              <a:pPr algn="ctr"/>
              <a:r>
                <a:rPr lang="en-US" dirty="0"/>
                <a:t>Current Count:</a:t>
              </a:r>
            </a:p>
          </p:txBody>
        </p:sp>
        <p:sp>
          <p:nvSpPr>
            <p:cNvPr id="31" name="TextBox 30">
              <a:extLst>
                <a:ext uri="{FF2B5EF4-FFF2-40B4-BE49-F238E27FC236}">
                  <a16:creationId xmlns:a16="http://schemas.microsoft.com/office/drawing/2014/main" id="{805B8FAE-DB7B-4699-A235-34CBBB67D7AF}"/>
                </a:ext>
              </a:extLst>
            </p:cNvPr>
            <p:cNvSpPr txBox="1"/>
            <p:nvPr/>
          </p:nvSpPr>
          <p:spPr>
            <a:xfrm>
              <a:off x="9861330" y="3994325"/>
              <a:ext cx="827690" cy="369332"/>
            </a:xfrm>
            <a:prstGeom prst="rect">
              <a:avLst/>
            </a:prstGeom>
            <a:noFill/>
          </p:spPr>
          <p:txBody>
            <a:bodyPr wrap="square" rtlCol="0">
              <a:spAutoFit/>
            </a:bodyPr>
            <a:lstStyle/>
            <a:p>
              <a:r>
                <a:rPr lang="en-US" dirty="0"/>
                <a:t>0</a:t>
              </a:r>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A369264-EA45-46F4-809E-38B7CC170177}"/>
                  </a:ext>
                </a:extLst>
              </p14:cNvPr>
              <p14:cNvContentPartPr/>
              <p14:nvPr/>
            </p14:nvContentPartPr>
            <p14:xfrm>
              <a:off x="11595190" y="795786"/>
              <a:ext cx="360" cy="360"/>
            </p14:xfrm>
          </p:contentPart>
        </mc:Choice>
        <mc:Fallback>
          <p:pic>
            <p:nvPicPr>
              <p:cNvPr id="5" name="Ink 4">
                <a:extLst>
                  <a:ext uri="{FF2B5EF4-FFF2-40B4-BE49-F238E27FC236}">
                    <a16:creationId xmlns:a16="http://schemas.microsoft.com/office/drawing/2014/main" id="{0A369264-EA45-46F4-809E-38B7CC170177}"/>
                  </a:ext>
                </a:extLst>
              </p:cNvPr>
              <p:cNvPicPr/>
              <p:nvPr/>
            </p:nvPicPr>
            <p:blipFill>
              <a:blip r:embed="rId4"/>
              <a:stretch>
                <a:fillRect/>
              </a:stretch>
            </p:blipFill>
            <p:spPr>
              <a:xfrm>
                <a:off x="11586190" y="786786"/>
                <a:ext cx="18000" cy="18000"/>
              </a:xfrm>
              <a:prstGeom prst="rect">
                <a:avLst/>
              </a:prstGeom>
            </p:spPr>
          </p:pic>
        </mc:Fallback>
      </mc:AlternateContent>
    </p:spTree>
    <p:extLst>
      <p:ext uri="{BB962C8B-B14F-4D97-AF65-F5344CB8AC3E}">
        <p14:creationId xmlns:p14="http://schemas.microsoft.com/office/powerpoint/2010/main" val="157768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1" y="2103120"/>
            <a:ext cx="6796317" cy="3849624"/>
          </a:xfrm>
        </p:spPr>
        <p:txBody>
          <a:bodyPr>
            <a:normAutofit/>
          </a:bodyPr>
          <a:lstStyle/>
          <a:p>
            <a:r>
              <a:rPr lang="en-US" sz="2000" dirty="0"/>
              <a:t>Let’s do it again with a new app!</a:t>
            </a:r>
          </a:p>
          <a:p>
            <a:endParaRPr lang="en-US" sz="2000" dirty="0"/>
          </a:p>
          <a:p>
            <a:r>
              <a:rPr lang="en-US" sz="2000" dirty="0"/>
              <a:t>This is another small little guy!</a:t>
            </a:r>
          </a:p>
          <a:p>
            <a:endParaRPr lang="en-US" sz="2000" dirty="0"/>
          </a:p>
          <a:p>
            <a:r>
              <a:rPr lang="en-US" sz="2000" dirty="0"/>
              <a:t>It has a couple of text elements.</a:t>
            </a:r>
          </a:p>
          <a:p>
            <a:r>
              <a:rPr lang="en-US" sz="2000" dirty="0"/>
              <a:t>It also has a field where the user can type in their name…</a:t>
            </a:r>
            <a:endParaRPr lang="en-US" sz="1800" dirty="0"/>
          </a:p>
          <a:p>
            <a:pPr marL="457200" indent="-457200">
              <a:buFont typeface="+mj-lt"/>
              <a:buAutoNum type="arabicPeriod"/>
            </a:pPr>
            <a:endParaRPr lang="en-US" sz="2000" dirty="0"/>
          </a:p>
          <a:p>
            <a:endParaRPr lang="en-US" sz="2000" dirty="0"/>
          </a:p>
        </p:txBody>
      </p:sp>
      <p:grpSp>
        <p:nvGrpSpPr>
          <p:cNvPr id="4" name="Group 3">
            <a:extLst>
              <a:ext uri="{FF2B5EF4-FFF2-40B4-BE49-F238E27FC236}">
                <a16:creationId xmlns:a16="http://schemas.microsoft.com/office/drawing/2014/main" id="{B76A36BD-C927-484C-80E7-9FFD997135C0}"/>
              </a:ext>
            </a:extLst>
          </p:cNvPr>
          <p:cNvGrpSpPr/>
          <p:nvPr/>
        </p:nvGrpSpPr>
        <p:grpSpPr>
          <a:xfrm>
            <a:off x="8213971" y="181723"/>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312162A6-48C2-47FE-AFB8-FC38A8173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C94605-62C6-4AA9-A7DE-85E016346389}"/>
                </a:ext>
              </a:extLst>
            </p:cNvPr>
            <p:cNvSpPr txBox="1"/>
            <p:nvPr/>
          </p:nvSpPr>
          <p:spPr>
            <a:xfrm>
              <a:off x="8738037" y="1087821"/>
              <a:ext cx="2140170" cy="369332"/>
            </a:xfrm>
            <a:prstGeom prst="rect">
              <a:avLst/>
            </a:prstGeom>
            <a:noFill/>
          </p:spPr>
          <p:txBody>
            <a:bodyPr wrap="square" rtlCol="0">
              <a:spAutoFit/>
            </a:bodyPr>
            <a:lstStyle/>
            <a:p>
              <a:pPr algn="ctr"/>
              <a:r>
                <a:rPr lang="en-US" dirty="0"/>
                <a:t>Enter Your Name:</a:t>
              </a:r>
            </a:p>
          </p:txBody>
        </p:sp>
        <p:sp>
          <p:nvSpPr>
            <p:cNvPr id="31" name="TextBox 30">
              <a:extLst>
                <a:ext uri="{FF2B5EF4-FFF2-40B4-BE49-F238E27FC236}">
                  <a16:creationId xmlns:a16="http://schemas.microsoft.com/office/drawing/2014/main" id="{805B8FAE-DB7B-4699-A235-34CBBB67D7AF}"/>
                </a:ext>
              </a:extLst>
            </p:cNvPr>
            <p:cNvSpPr txBox="1"/>
            <p:nvPr/>
          </p:nvSpPr>
          <p:spPr>
            <a:xfrm>
              <a:off x="8738037" y="2814596"/>
              <a:ext cx="1763065" cy="369332"/>
            </a:xfrm>
            <a:prstGeom prst="rect">
              <a:avLst/>
            </a:prstGeom>
            <a:noFill/>
          </p:spPr>
          <p:txBody>
            <a:bodyPr wrap="square" rtlCol="0">
              <a:spAutoFit/>
            </a:bodyPr>
            <a:lstStyle/>
            <a:p>
              <a:r>
                <a:rPr lang="en-US" dirty="0"/>
                <a:t>Your name is:</a:t>
              </a:r>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A369264-EA45-46F4-809E-38B7CC170177}"/>
                  </a:ext>
                </a:extLst>
              </p14:cNvPr>
              <p14:cNvContentPartPr/>
              <p14:nvPr/>
            </p14:nvContentPartPr>
            <p14:xfrm>
              <a:off x="11595190" y="795786"/>
              <a:ext cx="360" cy="360"/>
            </p14:xfrm>
          </p:contentPart>
        </mc:Choice>
        <mc:Fallback>
          <p:pic>
            <p:nvPicPr>
              <p:cNvPr id="5" name="Ink 4">
                <a:extLst>
                  <a:ext uri="{FF2B5EF4-FFF2-40B4-BE49-F238E27FC236}">
                    <a16:creationId xmlns:a16="http://schemas.microsoft.com/office/drawing/2014/main" id="{0A369264-EA45-46F4-809E-38B7CC170177}"/>
                  </a:ext>
                </a:extLst>
              </p:cNvPr>
              <p:cNvPicPr/>
              <p:nvPr/>
            </p:nvPicPr>
            <p:blipFill>
              <a:blip r:embed="rId4"/>
              <a:stretch>
                <a:fillRect/>
              </a:stretch>
            </p:blipFill>
            <p:spPr>
              <a:xfrm>
                <a:off x="11586190" y="786786"/>
                <a:ext cx="18000" cy="18000"/>
              </a:xfrm>
              <a:prstGeom prst="rect">
                <a:avLst/>
              </a:prstGeom>
            </p:spPr>
          </p:pic>
        </mc:Fallback>
      </mc:AlternateContent>
      <p:sp>
        <p:nvSpPr>
          <p:cNvPr id="6" name="Rectangle 5">
            <a:extLst>
              <a:ext uri="{FF2B5EF4-FFF2-40B4-BE49-F238E27FC236}">
                <a16:creationId xmlns:a16="http://schemas.microsoft.com/office/drawing/2014/main" id="{FA7A976C-CEE7-4774-A658-B63BB03A96B2}"/>
              </a:ext>
            </a:extLst>
          </p:cNvPr>
          <p:cNvSpPr/>
          <p:nvPr/>
        </p:nvSpPr>
        <p:spPr>
          <a:xfrm>
            <a:off x="8875986" y="1521372"/>
            <a:ext cx="2364828"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86AE89E-2213-47E5-B2AD-68DBB820C5A8}"/>
              </a:ext>
            </a:extLst>
          </p:cNvPr>
          <p:cNvGrpSpPr/>
          <p:nvPr/>
        </p:nvGrpSpPr>
        <p:grpSpPr>
          <a:xfrm>
            <a:off x="2231475" y="1972300"/>
            <a:ext cx="9060120" cy="3602160"/>
            <a:chOff x="2231475" y="1972300"/>
            <a:chExt cx="9060120" cy="3602160"/>
          </a:xfrm>
        </p:grpSpPr>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CB578BBA-6DC5-45E1-9688-7FFAC8886C76}"/>
                    </a:ext>
                  </a:extLst>
                </p14:cNvPr>
                <p14:cNvContentPartPr/>
                <p14:nvPr/>
              </p14:nvContentPartPr>
              <p14:xfrm>
                <a:off x="2231475" y="4811980"/>
                <a:ext cx="1251720" cy="101160"/>
              </p14:xfrm>
            </p:contentPart>
          </mc:Choice>
          <mc:Fallback>
            <p:pic>
              <p:nvPicPr>
                <p:cNvPr id="10" name="Ink 9">
                  <a:extLst>
                    <a:ext uri="{FF2B5EF4-FFF2-40B4-BE49-F238E27FC236}">
                      <a16:creationId xmlns:a16="http://schemas.microsoft.com/office/drawing/2014/main" id="{CB578BBA-6DC5-45E1-9688-7FFAC8886C76}"/>
                    </a:ext>
                  </a:extLst>
                </p:cNvPr>
                <p:cNvPicPr/>
                <p:nvPr/>
              </p:nvPicPr>
              <p:blipFill>
                <a:blip r:embed="rId6"/>
                <a:stretch>
                  <a:fillRect/>
                </a:stretch>
              </p:blipFill>
              <p:spPr>
                <a:xfrm>
                  <a:off x="2213835" y="4793980"/>
                  <a:ext cx="12873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91A3580A-D95E-41F6-8808-DFDEDCFE2C97}"/>
                    </a:ext>
                  </a:extLst>
                </p14:cNvPr>
                <p14:cNvContentPartPr/>
                <p14:nvPr/>
              </p14:nvContentPartPr>
              <p14:xfrm>
                <a:off x="3099435" y="1972300"/>
                <a:ext cx="8192160" cy="3602160"/>
              </p14:xfrm>
            </p:contentPart>
          </mc:Choice>
          <mc:Fallback>
            <p:pic>
              <p:nvPicPr>
                <p:cNvPr id="11" name="Ink 10">
                  <a:extLst>
                    <a:ext uri="{FF2B5EF4-FFF2-40B4-BE49-F238E27FC236}">
                      <a16:creationId xmlns:a16="http://schemas.microsoft.com/office/drawing/2014/main" id="{91A3580A-D95E-41F6-8808-DFDEDCFE2C97}"/>
                    </a:ext>
                  </a:extLst>
                </p:cNvPr>
                <p:cNvPicPr/>
                <p:nvPr/>
              </p:nvPicPr>
              <p:blipFill>
                <a:blip r:embed="rId8"/>
                <a:stretch>
                  <a:fillRect/>
                </a:stretch>
              </p:blipFill>
              <p:spPr>
                <a:xfrm>
                  <a:off x="3081795" y="1954660"/>
                  <a:ext cx="8227800" cy="3637800"/>
                </a:xfrm>
                <a:prstGeom prst="rect">
                  <a:avLst/>
                </a:prstGeom>
              </p:spPr>
            </p:pic>
          </mc:Fallback>
        </mc:AlternateContent>
      </p:grpSp>
      <p:grpSp>
        <p:nvGrpSpPr>
          <p:cNvPr id="14" name="Group 13">
            <a:extLst>
              <a:ext uri="{FF2B5EF4-FFF2-40B4-BE49-F238E27FC236}">
                <a16:creationId xmlns:a16="http://schemas.microsoft.com/office/drawing/2014/main" id="{69D76C5E-9788-4559-ABDD-6EE6CCE6BC00}"/>
              </a:ext>
            </a:extLst>
          </p:cNvPr>
          <p:cNvGrpSpPr/>
          <p:nvPr/>
        </p:nvGrpSpPr>
        <p:grpSpPr>
          <a:xfrm>
            <a:off x="3750315" y="1277140"/>
            <a:ext cx="5459760" cy="3189240"/>
            <a:chOff x="3750315" y="1277140"/>
            <a:chExt cx="5459760" cy="3189240"/>
          </a:xfrm>
        </p:grpSpPr>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41A03225-D70B-49B1-A834-76EB8502C7DD}"/>
                    </a:ext>
                  </a:extLst>
                </p14:cNvPr>
                <p14:cNvContentPartPr/>
                <p14:nvPr/>
              </p14:nvContentPartPr>
              <p14:xfrm>
                <a:off x="3750315" y="1277140"/>
                <a:ext cx="4856760" cy="2760120"/>
              </p14:xfrm>
            </p:contentPart>
          </mc:Choice>
          <mc:Fallback>
            <p:pic>
              <p:nvPicPr>
                <p:cNvPr id="7" name="Ink 6">
                  <a:extLst>
                    <a:ext uri="{FF2B5EF4-FFF2-40B4-BE49-F238E27FC236}">
                      <a16:creationId xmlns:a16="http://schemas.microsoft.com/office/drawing/2014/main" id="{41A03225-D70B-49B1-A834-76EB8502C7DD}"/>
                    </a:ext>
                  </a:extLst>
                </p:cNvPr>
                <p:cNvPicPr/>
                <p:nvPr/>
              </p:nvPicPr>
              <p:blipFill>
                <a:blip r:embed="rId10"/>
                <a:stretch>
                  <a:fillRect/>
                </a:stretch>
              </p:blipFill>
              <p:spPr>
                <a:xfrm>
                  <a:off x="3741315" y="1268500"/>
                  <a:ext cx="4874400" cy="2777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3D4C603C-160F-4AEF-8597-C9E106905E3A}"/>
                    </a:ext>
                  </a:extLst>
                </p14:cNvPr>
                <p14:cNvContentPartPr/>
                <p14:nvPr/>
              </p14:nvContentPartPr>
              <p14:xfrm>
                <a:off x="3758235" y="3246340"/>
                <a:ext cx="5020560" cy="1220040"/>
              </p14:xfrm>
            </p:contentPart>
          </mc:Choice>
          <mc:Fallback>
            <p:pic>
              <p:nvPicPr>
                <p:cNvPr id="8" name="Ink 7">
                  <a:extLst>
                    <a:ext uri="{FF2B5EF4-FFF2-40B4-BE49-F238E27FC236}">
                      <a16:creationId xmlns:a16="http://schemas.microsoft.com/office/drawing/2014/main" id="{3D4C603C-160F-4AEF-8597-C9E106905E3A}"/>
                    </a:ext>
                  </a:extLst>
                </p:cNvPr>
                <p:cNvPicPr/>
                <p:nvPr/>
              </p:nvPicPr>
              <p:blipFill>
                <a:blip r:embed="rId12"/>
                <a:stretch>
                  <a:fillRect/>
                </a:stretch>
              </p:blipFill>
              <p:spPr>
                <a:xfrm>
                  <a:off x="3749235" y="3237340"/>
                  <a:ext cx="5038200" cy="1237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1F56F8F1-FCDA-4D1D-AFAA-C261B1F5DCD6}"/>
                    </a:ext>
                  </a:extLst>
                </p14:cNvPr>
                <p14:cNvContentPartPr/>
                <p14:nvPr/>
              </p14:nvContentPartPr>
              <p14:xfrm>
                <a:off x="8740995" y="3085420"/>
                <a:ext cx="469080" cy="162000"/>
              </p14:xfrm>
            </p:contentPart>
          </mc:Choice>
          <mc:Fallback>
            <p:pic>
              <p:nvPicPr>
                <p:cNvPr id="13" name="Ink 12">
                  <a:extLst>
                    <a:ext uri="{FF2B5EF4-FFF2-40B4-BE49-F238E27FC236}">
                      <a16:creationId xmlns:a16="http://schemas.microsoft.com/office/drawing/2014/main" id="{1F56F8F1-FCDA-4D1D-AFAA-C261B1F5DCD6}"/>
                    </a:ext>
                  </a:extLst>
                </p:cNvPr>
                <p:cNvPicPr/>
                <p:nvPr/>
              </p:nvPicPr>
              <p:blipFill>
                <a:blip r:embed="rId14"/>
                <a:stretch>
                  <a:fillRect/>
                </a:stretch>
              </p:blipFill>
              <p:spPr>
                <a:xfrm>
                  <a:off x="8731995" y="3076420"/>
                  <a:ext cx="486720" cy="179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AA8854B0-C335-421A-A08E-D54D68A815F5}"/>
                  </a:ext>
                </a:extLst>
              </p14:cNvPr>
              <p14:cNvContentPartPr/>
              <p14:nvPr/>
            </p14:nvContentPartPr>
            <p14:xfrm>
              <a:off x="8570355" y="1246900"/>
              <a:ext cx="296640" cy="24120"/>
            </p14:xfrm>
          </p:contentPart>
        </mc:Choice>
        <mc:Fallback>
          <p:pic>
            <p:nvPicPr>
              <p:cNvPr id="15" name="Ink 14">
                <a:extLst>
                  <a:ext uri="{FF2B5EF4-FFF2-40B4-BE49-F238E27FC236}">
                    <a16:creationId xmlns:a16="http://schemas.microsoft.com/office/drawing/2014/main" id="{AA8854B0-C335-421A-A08E-D54D68A815F5}"/>
                  </a:ext>
                </a:extLst>
              </p:cNvPr>
              <p:cNvPicPr/>
              <p:nvPr/>
            </p:nvPicPr>
            <p:blipFill>
              <a:blip r:embed="rId16"/>
              <a:stretch>
                <a:fillRect/>
              </a:stretch>
            </p:blipFill>
            <p:spPr>
              <a:xfrm>
                <a:off x="8561715" y="1237900"/>
                <a:ext cx="314280" cy="41760"/>
              </a:xfrm>
              <a:prstGeom prst="rect">
                <a:avLst/>
              </a:prstGeom>
            </p:spPr>
          </p:pic>
        </mc:Fallback>
      </mc:AlternateContent>
    </p:spTree>
    <p:extLst>
      <p:ext uri="{BB962C8B-B14F-4D97-AF65-F5344CB8AC3E}">
        <p14:creationId xmlns:p14="http://schemas.microsoft.com/office/powerpoint/2010/main" val="2823314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1" y="2103120"/>
            <a:ext cx="6796317" cy="3849624"/>
          </a:xfrm>
        </p:spPr>
        <p:txBody>
          <a:bodyPr>
            <a:normAutofit/>
          </a:bodyPr>
          <a:lstStyle/>
          <a:p>
            <a:r>
              <a:rPr lang="en-US" sz="2000" dirty="0"/>
              <a:t>So if I were to type in my name in the box up there…</a:t>
            </a:r>
          </a:p>
          <a:p>
            <a:endParaRPr lang="en-US" sz="2000" dirty="0"/>
          </a:p>
          <a:p>
            <a:r>
              <a:rPr lang="en-US" sz="2000" dirty="0"/>
              <a:t>As I type each character, they start showing up one at a time down here, too.</a:t>
            </a:r>
            <a:endParaRPr lang="en-US" sz="1800" dirty="0"/>
          </a:p>
          <a:p>
            <a:pPr marL="457200" indent="-457200">
              <a:buFont typeface="+mj-lt"/>
              <a:buAutoNum type="arabicPeriod"/>
            </a:pPr>
            <a:endParaRPr lang="en-US" sz="2000" dirty="0"/>
          </a:p>
          <a:p>
            <a:endParaRPr lang="en-US" sz="2000" dirty="0"/>
          </a:p>
        </p:txBody>
      </p:sp>
      <p:grpSp>
        <p:nvGrpSpPr>
          <p:cNvPr id="4" name="Group 3">
            <a:extLst>
              <a:ext uri="{FF2B5EF4-FFF2-40B4-BE49-F238E27FC236}">
                <a16:creationId xmlns:a16="http://schemas.microsoft.com/office/drawing/2014/main" id="{B76A36BD-C927-484C-80E7-9FFD997135C0}"/>
              </a:ext>
            </a:extLst>
          </p:cNvPr>
          <p:cNvGrpSpPr/>
          <p:nvPr/>
        </p:nvGrpSpPr>
        <p:grpSpPr>
          <a:xfrm>
            <a:off x="8213971" y="181723"/>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312162A6-48C2-47FE-AFB8-FC38A8173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C94605-62C6-4AA9-A7DE-85E016346389}"/>
                </a:ext>
              </a:extLst>
            </p:cNvPr>
            <p:cNvSpPr txBox="1"/>
            <p:nvPr/>
          </p:nvSpPr>
          <p:spPr>
            <a:xfrm>
              <a:off x="8738037" y="1087821"/>
              <a:ext cx="2140170" cy="369332"/>
            </a:xfrm>
            <a:prstGeom prst="rect">
              <a:avLst/>
            </a:prstGeom>
            <a:noFill/>
          </p:spPr>
          <p:txBody>
            <a:bodyPr wrap="square" rtlCol="0">
              <a:spAutoFit/>
            </a:bodyPr>
            <a:lstStyle/>
            <a:p>
              <a:pPr algn="ctr"/>
              <a:r>
                <a:rPr lang="en-US" dirty="0"/>
                <a:t>Enter Your Name:</a:t>
              </a:r>
            </a:p>
          </p:txBody>
        </p:sp>
        <p:sp>
          <p:nvSpPr>
            <p:cNvPr id="31" name="TextBox 30">
              <a:extLst>
                <a:ext uri="{FF2B5EF4-FFF2-40B4-BE49-F238E27FC236}">
                  <a16:creationId xmlns:a16="http://schemas.microsoft.com/office/drawing/2014/main" id="{805B8FAE-DB7B-4699-A235-34CBBB67D7AF}"/>
                </a:ext>
              </a:extLst>
            </p:cNvPr>
            <p:cNvSpPr txBox="1"/>
            <p:nvPr/>
          </p:nvSpPr>
          <p:spPr>
            <a:xfrm>
              <a:off x="8738037" y="2814596"/>
              <a:ext cx="1763065" cy="646331"/>
            </a:xfrm>
            <a:prstGeom prst="rect">
              <a:avLst/>
            </a:prstGeom>
            <a:noFill/>
          </p:spPr>
          <p:txBody>
            <a:bodyPr wrap="square" rtlCol="0">
              <a:spAutoFit/>
            </a:bodyPr>
            <a:lstStyle/>
            <a:p>
              <a:r>
                <a:rPr lang="en-US" dirty="0"/>
                <a:t>Your name is: </a:t>
              </a:r>
              <a:r>
                <a:rPr lang="en-US" dirty="0" err="1"/>
                <a:t>Benjami</a:t>
              </a:r>
              <a:endParaRPr lang="en-US" dirty="0"/>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A369264-EA45-46F4-809E-38B7CC170177}"/>
                  </a:ext>
                </a:extLst>
              </p14:cNvPr>
              <p14:cNvContentPartPr/>
              <p14:nvPr/>
            </p14:nvContentPartPr>
            <p14:xfrm>
              <a:off x="11595190" y="795786"/>
              <a:ext cx="360" cy="360"/>
            </p14:xfrm>
          </p:contentPart>
        </mc:Choice>
        <mc:Fallback>
          <p:pic>
            <p:nvPicPr>
              <p:cNvPr id="5" name="Ink 4">
                <a:extLst>
                  <a:ext uri="{FF2B5EF4-FFF2-40B4-BE49-F238E27FC236}">
                    <a16:creationId xmlns:a16="http://schemas.microsoft.com/office/drawing/2014/main" id="{0A369264-EA45-46F4-809E-38B7CC170177}"/>
                  </a:ext>
                </a:extLst>
              </p:cNvPr>
              <p:cNvPicPr/>
              <p:nvPr/>
            </p:nvPicPr>
            <p:blipFill>
              <a:blip r:embed="rId4"/>
              <a:stretch>
                <a:fillRect/>
              </a:stretch>
            </p:blipFill>
            <p:spPr>
              <a:xfrm>
                <a:off x="11586190" y="786786"/>
                <a:ext cx="18000" cy="18000"/>
              </a:xfrm>
              <a:prstGeom prst="rect">
                <a:avLst/>
              </a:prstGeom>
            </p:spPr>
          </p:pic>
        </mc:Fallback>
      </mc:AlternateContent>
      <p:sp>
        <p:nvSpPr>
          <p:cNvPr id="6" name="Rectangle 5">
            <a:extLst>
              <a:ext uri="{FF2B5EF4-FFF2-40B4-BE49-F238E27FC236}">
                <a16:creationId xmlns:a16="http://schemas.microsoft.com/office/drawing/2014/main" id="{FA7A976C-CEE7-4774-A658-B63BB03A96B2}"/>
              </a:ext>
            </a:extLst>
          </p:cNvPr>
          <p:cNvSpPr/>
          <p:nvPr/>
        </p:nvSpPr>
        <p:spPr>
          <a:xfrm>
            <a:off x="8875986" y="1521372"/>
            <a:ext cx="2364828"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Benjami</a:t>
            </a:r>
            <a:endParaRPr lang="en-US" dirty="0">
              <a:solidFill>
                <a:schemeClr val="accent1"/>
              </a:solidFill>
            </a:endParaRPr>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BBF58B38-6683-41B3-A2CD-840A809D687D}"/>
                  </a:ext>
                </a:extLst>
              </p14:cNvPr>
              <p14:cNvContentPartPr/>
              <p14:nvPr/>
            </p14:nvContentPartPr>
            <p14:xfrm>
              <a:off x="7315035" y="1881220"/>
              <a:ext cx="1688040" cy="607320"/>
            </p14:xfrm>
          </p:contentPart>
        </mc:Choice>
        <mc:Fallback>
          <p:pic>
            <p:nvPicPr>
              <p:cNvPr id="9" name="Ink 8">
                <a:extLst>
                  <a:ext uri="{FF2B5EF4-FFF2-40B4-BE49-F238E27FC236}">
                    <a16:creationId xmlns:a16="http://schemas.microsoft.com/office/drawing/2014/main" id="{BBF58B38-6683-41B3-A2CD-840A809D687D}"/>
                  </a:ext>
                </a:extLst>
              </p:cNvPr>
              <p:cNvPicPr/>
              <p:nvPr/>
            </p:nvPicPr>
            <p:blipFill>
              <a:blip r:embed="rId6"/>
              <a:stretch>
                <a:fillRect/>
              </a:stretch>
            </p:blipFill>
            <p:spPr>
              <a:xfrm>
                <a:off x="7306035" y="1872220"/>
                <a:ext cx="1705680" cy="624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9FBA2414-A775-47D5-B031-D658DA62E3ED}"/>
                  </a:ext>
                </a:extLst>
              </p14:cNvPr>
              <p14:cNvContentPartPr/>
              <p14:nvPr/>
            </p14:nvContentPartPr>
            <p14:xfrm>
              <a:off x="6625275" y="3160300"/>
              <a:ext cx="2201760" cy="422280"/>
            </p14:xfrm>
          </p:contentPart>
        </mc:Choice>
        <mc:Fallback>
          <p:pic>
            <p:nvPicPr>
              <p:cNvPr id="16" name="Ink 15">
                <a:extLst>
                  <a:ext uri="{FF2B5EF4-FFF2-40B4-BE49-F238E27FC236}">
                    <a16:creationId xmlns:a16="http://schemas.microsoft.com/office/drawing/2014/main" id="{9FBA2414-A775-47D5-B031-D658DA62E3ED}"/>
                  </a:ext>
                </a:extLst>
              </p:cNvPr>
              <p:cNvPicPr/>
              <p:nvPr/>
            </p:nvPicPr>
            <p:blipFill>
              <a:blip r:embed="rId8"/>
              <a:stretch>
                <a:fillRect/>
              </a:stretch>
            </p:blipFill>
            <p:spPr>
              <a:xfrm>
                <a:off x="6616275" y="3151300"/>
                <a:ext cx="2219400" cy="439920"/>
              </a:xfrm>
              <a:prstGeom prst="rect">
                <a:avLst/>
              </a:prstGeom>
            </p:spPr>
          </p:pic>
        </mc:Fallback>
      </mc:AlternateContent>
    </p:spTree>
    <p:extLst>
      <p:ext uri="{BB962C8B-B14F-4D97-AF65-F5344CB8AC3E}">
        <p14:creationId xmlns:p14="http://schemas.microsoft.com/office/powerpoint/2010/main" val="77932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1" y="2103120"/>
            <a:ext cx="6796317" cy="3849624"/>
          </a:xfrm>
        </p:spPr>
        <p:txBody>
          <a:bodyPr>
            <a:normAutofit lnSpcReduction="10000"/>
          </a:bodyPr>
          <a:lstStyle/>
          <a:p>
            <a:r>
              <a:rPr lang="en-US" sz="2000" dirty="0"/>
              <a:t>So great! Let’s ask ourselves our same three questions again!</a:t>
            </a:r>
          </a:p>
          <a:p>
            <a:pPr marL="0" indent="0">
              <a:buNone/>
            </a:pPr>
            <a:endParaRPr lang="en-US" sz="2000" dirty="0"/>
          </a:p>
          <a:p>
            <a:pPr marL="0" indent="0">
              <a:buNone/>
            </a:pPr>
            <a:r>
              <a:rPr lang="en-US" sz="1800" dirty="0"/>
              <a:t>1.) What piece of data is changing?</a:t>
            </a:r>
          </a:p>
          <a:p>
            <a:pPr marL="0" indent="0">
              <a:buNone/>
            </a:pPr>
            <a:r>
              <a:rPr lang="en-US" sz="1800" b="1" dirty="0">
                <a:solidFill>
                  <a:schemeClr val="accent1"/>
                </a:solidFill>
              </a:rPr>
              <a:t>The name!</a:t>
            </a:r>
          </a:p>
          <a:p>
            <a:pPr marL="0" indent="0">
              <a:buNone/>
            </a:pPr>
            <a:r>
              <a:rPr lang="en-US" sz="1800" dirty="0"/>
              <a:t>2.) What is the </a:t>
            </a:r>
            <a:r>
              <a:rPr lang="en-US" sz="1800" i="1" dirty="0"/>
              <a:t>type</a:t>
            </a:r>
            <a:r>
              <a:rPr lang="en-US" sz="1800" dirty="0"/>
              <a:t> of the changing data?</a:t>
            </a:r>
          </a:p>
          <a:p>
            <a:pPr marL="0" indent="0">
              <a:buNone/>
            </a:pPr>
            <a:r>
              <a:rPr lang="en-US" sz="1800" b="1" dirty="0">
                <a:solidFill>
                  <a:schemeClr val="accent1"/>
                </a:solidFill>
              </a:rPr>
              <a:t>It’s probably going to be a String!</a:t>
            </a:r>
          </a:p>
          <a:p>
            <a:pPr marL="0" indent="0">
              <a:buNone/>
            </a:pPr>
            <a:r>
              <a:rPr lang="en-US" sz="1800" dirty="0"/>
              <a:t>3.) What is the data’s starting value?</a:t>
            </a:r>
            <a:endParaRPr lang="en-US" sz="1400" dirty="0"/>
          </a:p>
          <a:p>
            <a:pPr marL="0" indent="0">
              <a:buNone/>
            </a:pPr>
            <a:r>
              <a:rPr lang="en-US" sz="1800" b="1" dirty="0">
                <a:solidFill>
                  <a:schemeClr val="accent1"/>
                </a:solidFill>
              </a:rPr>
              <a:t>The empty string! “”</a:t>
            </a:r>
          </a:p>
          <a:p>
            <a:pPr marL="457200" indent="-457200">
              <a:buFont typeface="+mj-lt"/>
              <a:buAutoNum type="arabicPeriod"/>
            </a:pPr>
            <a:endParaRPr lang="en-US" sz="2000" dirty="0"/>
          </a:p>
          <a:p>
            <a:endParaRPr lang="en-US" sz="2000" dirty="0"/>
          </a:p>
        </p:txBody>
      </p:sp>
      <p:grpSp>
        <p:nvGrpSpPr>
          <p:cNvPr id="4" name="Group 3">
            <a:extLst>
              <a:ext uri="{FF2B5EF4-FFF2-40B4-BE49-F238E27FC236}">
                <a16:creationId xmlns:a16="http://schemas.microsoft.com/office/drawing/2014/main" id="{B76A36BD-C927-484C-80E7-9FFD997135C0}"/>
              </a:ext>
            </a:extLst>
          </p:cNvPr>
          <p:cNvGrpSpPr/>
          <p:nvPr/>
        </p:nvGrpSpPr>
        <p:grpSpPr>
          <a:xfrm>
            <a:off x="8213971" y="181723"/>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312162A6-48C2-47FE-AFB8-FC38A8173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C94605-62C6-4AA9-A7DE-85E016346389}"/>
                </a:ext>
              </a:extLst>
            </p:cNvPr>
            <p:cNvSpPr txBox="1"/>
            <p:nvPr/>
          </p:nvSpPr>
          <p:spPr>
            <a:xfrm>
              <a:off x="8738037" y="1087821"/>
              <a:ext cx="2140170" cy="369332"/>
            </a:xfrm>
            <a:prstGeom prst="rect">
              <a:avLst/>
            </a:prstGeom>
            <a:noFill/>
          </p:spPr>
          <p:txBody>
            <a:bodyPr wrap="square" rtlCol="0">
              <a:spAutoFit/>
            </a:bodyPr>
            <a:lstStyle/>
            <a:p>
              <a:pPr algn="ctr"/>
              <a:r>
                <a:rPr lang="en-US" dirty="0"/>
                <a:t>Enter Your Name:</a:t>
              </a:r>
            </a:p>
          </p:txBody>
        </p:sp>
        <p:sp>
          <p:nvSpPr>
            <p:cNvPr id="31" name="TextBox 30">
              <a:extLst>
                <a:ext uri="{FF2B5EF4-FFF2-40B4-BE49-F238E27FC236}">
                  <a16:creationId xmlns:a16="http://schemas.microsoft.com/office/drawing/2014/main" id="{805B8FAE-DB7B-4699-A235-34CBBB67D7AF}"/>
                </a:ext>
              </a:extLst>
            </p:cNvPr>
            <p:cNvSpPr txBox="1"/>
            <p:nvPr/>
          </p:nvSpPr>
          <p:spPr>
            <a:xfrm>
              <a:off x="8738037" y="2814596"/>
              <a:ext cx="1763065" cy="646331"/>
            </a:xfrm>
            <a:prstGeom prst="rect">
              <a:avLst/>
            </a:prstGeom>
            <a:noFill/>
          </p:spPr>
          <p:txBody>
            <a:bodyPr wrap="square" rtlCol="0">
              <a:spAutoFit/>
            </a:bodyPr>
            <a:lstStyle/>
            <a:p>
              <a:r>
                <a:rPr lang="en-US" dirty="0"/>
                <a:t>Your name is: </a:t>
              </a:r>
              <a:r>
                <a:rPr lang="en-US" dirty="0" err="1"/>
                <a:t>Benjami</a:t>
              </a:r>
              <a:endParaRPr lang="en-US" dirty="0"/>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A369264-EA45-46F4-809E-38B7CC170177}"/>
                  </a:ext>
                </a:extLst>
              </p14:cNvPr>
              <p14:cNvContentPartPr/>
              <p14:nvPr/>
            </p14:nvContentPartPr>
            <p14:xfrm>
              <a:off x="11595190" y="795786"/>
              <a:ext cx="360" cy="360"/>
            </p14:xfrm>
          </p:contentPart>
        </mc:Choice>
        <mc:Fallback>
          <p:pic>
            <p:nvPicPr>
              <p:cNvPr id="5" name="Ink 4">
                <a:extLst>
                  <a:ext uri="{FF2B5EF4-FFF2-40B4-BE49-F238E27FC236}">
                    <a16:creationId xmlns:a16="http://schemas.microsoft.com/office/drawing/2014/main" id="{0A369264-EA45-46F4-809E-38B7CC170177}"/>
                  </a:ext>
                </a:extLst>
              </p:cNvPr>
              <p:cNvPicPr/>
              <p:nvPr/>
            </p:nvPicPr>
            <p:blipFill>
              <a:blip r:embed="rId4"/>
              <a:stretch>
                <a:fillRect/>
              </a:stretch>
            </p:blipFill>
            <p:spPr>
              <a:xfrm>
                <a:off x="11586190" y="786786"/>
                <a:ext cx="18000" cy="18000"/>
              </a:xfrm>
              <a:prstGeom prst="rect">
                <a:avLst/>
              </a:prstGeom>
            </p:spPr>
          </p:pic>
        </mc:Fallback>
      </mc:AlternateContent>
      <p:sp>
        <p:nvSpPr>
          <p:cNvPr id="6" name="Rectangle 5">
            <a:extLst>
              <a:ext uri="{FF2B5EF4-FFF2-40B4-BE49-F238E27FC236}">
                <a16:creationId xmlns:a16="http://schemas.microsoft.com/office/drawing/2014/main" id="{FA7A976C-CEE7-4774-A658-B63BB03A96B2}"/>
              </a:ext>
            </a:extLst>
          </p:cNvPr>
          <p:cNvSpPr/>
          <p:nvPr/>
        </p:nvSpPr>
        <p:spPr>
          <a:xfrm>
            <a:off x="8875986" y="1521372"/>
            <a:ext cx="2364828"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Benjami</a:t>
            </a:r>
            <a:endParaRPr lang="en-US" dirty="0">
              <a:solidFill>
                <a:schemeClr val="accent1"/>
              </a:solidFill>
            </a:endParaRPr>
          </a:p>
        </p:txBody>
      </p:sp>
    </p:spTree>
    <p:extLst>
      <p:ext uri="{BB962C8B-B14F-4D97-AF65-F5344CB8AC3E}">
        <p14:creationId xmlns:p14="http://schemas.microsoft.com/office/powerpoint/2010/main" val="160298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1" y="2103120"/>
            <a:ext cx="6796317" cy="3849624"/>
          </a:xfrm>
        </p:spPr>
        <p:txBody>
          <a:bodyPr>
            <a:normAutofit/>
          </a:bodyPr>
          <a:lstStyle/>
          <a:p>
            <a:r>
              <a:rPr lang="en-US" sz="2000" dirty="0"/>
              <a:t>OK, one more time. Imagine that we have Reddit or some blog post app on our phone.</a:t>
            </a:r>
          </a:p>
          <a:p>
            <a:endParaRPr lang="en-US" sz="2000" dirty="0"/>
          </a:p>
          <a:p>
            <a:r>
              <a:rPr lang="en-US" sz="2000" dirty="0"/>
              <a:t>And as new posts come in, we want them to re-render on the screen here, getting added to the list.</a:t>
            </a:r>
            <a:endParaRPr lang="en-US" sz="1800" dirty="0"/>
          </a:p>
          <a:p>
            <a:pPr marL="457200" indent="-457200">
              <a:buFont typeface="+mj-lt"/>
              <a:buAutoNum type="arabicPeriod"/>
            </a:pPr>
            <a:endParaRPr lang="en-US" sz="2000" dirty="0"/>
          </a:p>
          <a:p>
            <a:endParaRPr lang="en-US" sz="2000" dirty="0"/>
          </a:p>
        </p:txBody>
      </p:sp>
      <p:grpSp>
        <p:nvGrpSpPr>
          <p:cNvPr id="9" name="Group 8">
            <a:extLst>
              <a:ext uri="{FF2B5EF4-FFF2-40B4-BE49-F238E27FC236}">
                <a16:creationId xmlns:a16="http://schemas.microsoft.com/office/drawing/2014/main" id="{2EB2CA4F-6892-4459-BAC7-987BE51ED8B8}"/>
              </a:ext>
            </a:extLst>
          </p:cNvPr>
          <p:cNvGrpSpPr/>
          <p:nvPr/>
        </p:nvGrpSpPr>
        <p:grpSpPr>
          <a:xfrm>
            <a:off x="8213971" y="181723"/>
            <a:ext cx="3783588" cy="6210147"/>
            <a:chOff x="8213971" y="181723"/>
            <a:chExt cx="3783588" cy="6210147"/>
          </a:xfrm>
        </p:grpSpPr>
        <p:grpSp>
          <p:nvGrpSpPr>
            <p:cNvPr id="4" name="Group 3">
              <a:extLst>
                <a:ext uri="{FF2B5EF4-FFF2-40B4-BE49-F238E27FC236}">
                  <a16:creationId xmlns:a16="http://schemas.microsoft.com/office/drawing/2014/main" id="{B76A36BD-C927-484C-80E7-9FFD997135C0}"/>
                </a:ext>
              </a:extLst>
            </p:cNvPr>
            <p:cNvGrpSpPr/>
            <p:nvPr/>
          </p:nvGrpSpPr>
          <p:grpSpPr>
            <a:xfrm>
              <a:off x="8213971" y="181723"/>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312162A6-48C2-47FE-AFB8-FC38A8173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C94605-62C6-4AA9-A7DE-85E016346389}"/>
                  </a:ext>
                </a:extLst>
              </p:cNvPr>
              <p:cNvSpPr txBox="1"/>
              <p:nvPr/>
            </p:nvSpPr>
            <p:spPr>
              <a:xfrm>
                <a:off x="8150909" y="1094533"/>
                <a:ext cx="2140170" cy="369332"/>
              </a:xfrm>
              <a:prstGeom prst="rect">
                <a:avLst/>
              </a:prstGeom>
              <a:noFill/>
            </p:spPr>
            <p:txBody>
              <a:bodyPr wrap="square" rtlCol="0">
                <a:spAutoFit/>
              </a:bodyPr>
              <a:lstStyle/>
              <a:p>
                <a:pPr algn="ctr"/>
                <a:r>
                  <a:rPr lang="en-US" dirty="0"/>
                  <a:t>Posts</a:t>
                </a:r>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A369264-EA45-46F4-809E-38B7CC170177}"/>
                    </a:ext>
                  </a:extLst>
                </p14:cNvPr>
                <p14:cNvContentPartPr/>
                <p14:nvPr/>
              </p14:nvContentPartPr>
              <p14:xfrm>
                <a:off x="11595190" y="795786"/>
                <a:ext cx="360" cy="360"/>
              </p14:xfrm>
            </p:contentPart>
          </mc:Choice>
          <mc:Fallback>
            <p:pic>
              <p:nvPicPr>
                <p:cNvPr id="5" name="Ink 4">
                  <a:extLst>
                    <a:ext uri="{FF2B5EF4-FFF2-40B4-BE49-F238E27FC236}">
                      <a16:creationId xmlns:a16="http://schemas.microsoft.com/office/drawing/2014/main" id="{0A369264-EA45-46F4-809E-38B7CC170177}"/>
                    </a:ext>
                  </a:extLst>
                </p:cNvPr>
                <p:cNvPicPr/>
                <p:nvPr/>
              </p:nvPicPr>
              <p:blipFill>
                <a:blip r:embed="rId4"/>
                <a:stretch>
                  <a:fillRect/>
                </a:stretch>
              </p:blipFill>
              <p:spPr>
                <a:xfrm>
                  <a:off x="11586190" y="786786"/>
                  <a:ext cx="18000" cy="18000"/>
                </a:xfrm>
                <a:prstGeom prst="rect">
                  <a:avLst/>
                </a:prstGeom>
              </p:spPr>
            </p:pic>
          </mc:Fallback>
        </mc:AlternateContent>
        <p:sp>
          <p:nvSpPr>
            <p:cNvPr id="6" name="Rectangle 5">
              <a:extLst>
                <a:ext uri="{FF2B5EF4-FFF2-40B4-BE49-F238E27FC236}">
                  <a16:creationId xmlns:a16="http://schemas.microsoft.com/office/drawing/2014/main" id="{FA7A976C-CEE7-4774-A658-B63BB03A96B2}"/>
                </a:ext>
              </a:extLst>
            </p:cNvPr>
            <p:cNvSpPr/>
            <p:nvPr/>
          </p:nvSpPr>
          <p:spPr>
            <a:xfrm>
              <a:off x="8746163" y="1517580"/>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Favorite TV character?</a:t>
              </a:r>
            </a:p>
          </p:txBody>
        </p:sp>
        <p:sp>
          <p:nvSpPr>
            <p:cNvPr id="18" name="Rectangle 17">
              <a:extLst>
                <a:ext uri="{FF2B5EF4-FFF2-40B4-BE49-F238E27FC236}">
                  <a16:creationId xmlns:a16="http://schemas.microsoft.com/office/drawing/2014/main" id="{F8AEC84C-05FD-4869-BE63-D49CFD3416D6}"/>
                </a:ext>
              </a:extLst>
            </p:cNvPr>
            <p:cNvSpPr/>
            <p:nvPr/>
          </p:nvSpPr>
          <p:spPr>
            <a:xfrm>
              <a:off x="8746163" y="2162802"/>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Good Doggo!</a:t>
              </a:r>
            </a:p>
          </p:txBody>
        </p:sp>
        <p:sp>
          <p:nvSpPr>
            <p:cNvPr id="19" name="Rectangle 18">
              <a:extLst>
                <a:ext uri="{FF2B5EF4-FFF2-40B4-BE49-F238E27FC236}">
                  <a16:creationId xmlns:a16="http://schemas.microsoft.com/office/drawing/2014/main" id="{FA2F58AA-E701-4D80-8808-001E6865B5B6}"/>
                </a:ext>
              </a:extLst>
            </p:cNvPr>
            <p:cNvSpPr/>
            <p:nvPr/>
          </p:nvSpPr>
          <p:spPr>
            <a:xfrm>
              <a:off x="8746163" y="2787853"/>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Funniest Line in a movie?</a:t>
              </a:r>
            </a:p>
          </p:txBody>
        </p:sp>
        <p:sp>
          <p:nvSpPr>
            <p:cNvPr id="21" name="Rectangle 20">
              <a:extLst>
                <a:ext uri="{FF2B5EF4-FFF2-40B4-BE49-F238E27FC236}">
                  <a16:creationId xmlns:a16="http://schemas.microsoft.com/office/drawing/2014/main" id="{06B2354C-35D7-400F-B824-15E5FB117D92}"/>
                </a:ext>
              </a:extLst>
            </p:cNvPr>
            <p:cNvSpPr/>
            <p:nvPr/>
          </p:nvSpPr>
          <p:spPr>
            <a:xfrm>
              <a:off x="8746163" y="3412574"/>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You have to ask yourself…</a:t>
              </a:r>
            </a:p>
          </p:txBody>
        </p:sp>
      </p:grpSp>
    </p:spTree>
    <p:extLst>
      <p:ext uri="{BB962C8B-B14F-4D97-AF65-F5344CB8AC3E}">
        <p14:creationId xmlns:p14="http://schemas.microsoft.com/office/powerpoint/2010/main" val="417821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1" y="2103120"/>
            <a:ext cx="6796317" cy="3849624"/>
          </a:xfrm>
        </p:spPr>
        <p:txBody>
          <a:bodyPr>
            <a:normAutofit/>
          </a:bodyPr>
          <a:lstStyle/>
          <a:p>
            <a:r>
              <a:rPr lang="en-US" sz="2000" dirty="0"/>
              <a:t>Now, we aren’t going to get too deep into the engineering behind this hypothetical app…</a:t>
            </a:r>
          </a:p>
          <a:p>
            <a:endParaRPr lang="en-US" sz="2000" dirty="0"/>
          </a:p>
          <a:p>
            <a:r>
              <a:rPr lang="en-US" sz="2000" dirty="0"/>
              <a:t>But probably we don’t have just some built-in hard-coded list of blog posts in the app, right?</a:t>
            </a:r>
          </a:p>
          <a:p>
            <a:endParaRPr lang="en-US" sz="2000" dirty="0"/>
          </a:p>
          <a:p>
            <a:r>
              <a:rPr lang="en-US" sz="2000" dirty="0"/>
              <a:t>There’s probably an API where we can go and fetch new posts as they are added, for us to display.</a:t>
            </a:r>
            <a:endParaRPr lang="en-US" sz="1800" dirty="0"/>
          </a:p>
          <a:p>
            <a:pPr marL="457200" indent="-457200">
              <a:buFont typeface="+mj-lt"/>
              <a:buAutoNum type="arabicPeriod"/>
            </a:pPr>
            <a:endParaRPr lang="en-US" sz="2000" dirty="0"/>
          </a:p>
          <a:p>
            <a:endParaRPr lang="en-US" sz="2000" dirty="0"/>
          </a:p>
        </p:txBody>
      </p:sp>
      <p:grpSp>
        <p:nvGrpSpPr>
          <p:cNvPr id="9" name="Group 8">
            <a:extLst>
              <a:ext uri="{FF2B5EF4-FFF2-40B4-BE49-F238E27FC236}">
                <a16:creationId xmlns:a16="http://schemas.microsoft.com/office/drawing/2014/main" id="{2EB2CA4F-6892-4459-BAC7-987BE51ED8B8}"/>
              </a:ext>
            </a:extLst>
          </p:cNvPr>
          <p:cNvGrpSpPr/>
          <p:nvPr/>
        </p:nvGrpSpPr>
        <p:grpSpPr>
          <a:xfrm>
            <a:off x="8213971" y="181723"/>
            <a:ext cx="3783588" cy="6210147"/>
            <a:chOff x="8213971" y="181723"/>
            <a:chExt cx="3783588" cy="6210147"/>
          </a:xfrm>
        </p:grpSpPr>
        <p:grpSp>
          <p:nvGrpSpPr>
            <p:cNvPr id="4" name="Group 3">
              <a:extLst>
                <a:ext uri="{FF2B5EF4-FFF2-40B4-BE49-F238E27FC236}">
                  <a16:creationId xmlns:a16="http://schemas.microsoft.com/office/drawing/2014/main" id="{B76A36BD-C927-484C-80E7-9FFD997135C0}"/>
                </a:ext>
              </a:extLst>
            </p:cNvPr>
            <p:cNvGrpSpPr/>
            <p:nvPr/>
          </p:nvGrpSpPr>
          <p:grpSpPr>
            <a:xfrm>
              <a:off x="8213971" y="181723"/>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312162A6-48C2-47FE-AFB8-FC38A8173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C94605-62C6-4AA9-A7DE-85E016346389}"/>
                  </a:ext>
                </a:extLst>
              </p:cNvPr>
              <p:cNvSpPr txBox="1"/>
              <p:nvPr/>
            </p:nvSpPr>
            <p:spPr>
              <a:xfrm>
                <a:off x="8150909" y="1094533"/>
                <a:ext cx="2140170" cy="369332"/>
              </a:xfrm>
              <a:prstGeom prst="rect">
                <a:avLst/>
              </a:prstGeom>
              <a:noFill/>
            </p:spPr>
            <p:txBody>
              <a:bodyPr wrap="square" rtlCol="0">
                <a:spAutoFit/>
              </a:bodyPr>
              <a:lstStyle/>
              <a:p>
                <a:pPr algn="ctr"/>
                <a:r>
                  <a:rPr lang="en-US" dirty="0"/>
                  <a:t>Posts</a:t>
                </a:r>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A369264-EA45-46F4-809E-38B7CC170177}"/>
                    </a:ext>
                  </a:extLst>
                </p14:cNvPr>
                <p14:cNvContentPartPr/>
                <p14:nvPr/>
              </p14:nvContentPartPr>
              <p14:xfrm>
                <a:off x="11595190" y="795786"/>
                <a:ext cx="360" cy="360"/>
              </p14:xfrm>
            </p:contentPart>
          </mc:Choice>
          <mc:Fallback>
            <p:pic>
              <p:nvPicPr>
                <p:cNvPr id="5" name="Ink 4">
                  <a:extLst>
                    <a:ext uri="{FF2B5EF4-FFF2-40B4-BE49-F238E27FC236}">
                      <a16:creationId xmlns:a16="http://schemas.microsoft.com/office/drawing/2014/main" id="{0A369264-EA45-46F4-809E-38B7CC170177}"/>
                    </a:ext>
                  </a:extLst>
                </p:cNvPr>
                <p:cNvPicPr/>
                <p:nvPr/>
              </p:nvPicPr>
              <p:blipFill>
                <a:blip r:embed="rId4"/>
                <a:stretch>
                  <a:fillRect/>
                </a:stretch>
              </p:blipFill>
              <p:spPr>
                <a:xfrm>
                  <a:off x="11586190" y="786786"/>
                  <a:ext cx="18000" cy="18000"/>
                </a:xfrm>
                <a:prstGeom prst="rect">
                  <a:avLst/>
                </a:prstGeom>
              </p:spPr>
            </p:pic>
          </mc:Fallback>
        </mc:AlternateContent>
        <p:sp>
          <p:nvSpPr>
            <p:cNvPr id="6" name="Rectangle 5">
              <a:extLst>
                <a:ext uri="{FF2B5EF4-FFF2-40B4-BE49-F238E27FC236}">
                  <a16:creationId xmlns:a16="http://schemas.microsoft.com/office/drawing/2014/main" id="{FA7A976C-CEE7-4774-A658-B63BB03A96B2}"/>
                </a:ext>
              </a:extLst>
            </p:cNvPr>
            <p:cNvSpPr/>
            <p:nvPr/>
          </p:nvSpPr>
          <p:spPr>
            <a:xfrm>
              <a:off x="8746163" y="1517580"/>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Favorite TV character?</a:t>
              </a:r>
            </a:p>
          </p:txBody>
        </p:sp>
        <p:sp>
          <p:nvSpPr>
            <p:cNvPr id="18" name="Rectangle 17">
              <a:extLst>
                <a:ext uri="{FF2B5EF4-FFF2-40B4-BE49-F238E27FC236}">
                  <a16:creationId xmlns:a16="http://schemas.microsoft.com/office/drawing/2014/main" id="{F8AEC84C-05FD-4869-BE63-D49CFD3416D6}"/>
                </a:ext>
              </a:extLst>
            </p:cNvPr>
            <p:cNvSpPr/>
            <p:nvPr/>
          </p:nvSpPr>
          <p:spPr>
            <a:xfrm>
              <a:off x="8746163" y="2162802"/>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Good Doggo!</a:t>
              </a:r>
            </a:p>
          </p:txBody>
        </p:sp>
        <p:sp>
          <p:nvSpPr>
            <p:cNvPr id="19" name="Rectangle 18">
              <a:extLst>
                <a:ext uri="{FF2B5EF4-FFF2-40B4-BE49-F238E27FC236}">
                  <a16:creationId xmlns:a16="http://schemas.microsoft.com/office/drawing/2014/main" id="{FA2F58AA-E701-4D80-8808-001E6865B5B6}"/>
                </a:ext>
              </a:extLst>
            </p:cNvPr>
            <p:cNvSpPr/>
            <p:nvPr/>
          </p:nvSpPr>
          <p:spPr>
            <a:xfrm>
              <a:off x="8746163" y="2787853"/>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Funniest Line in a movie?</a:t>
              </a:r>
            </a:p>
          </p:txBody>
        </p:sp>
        <p:sp>
          <p:nvSpPr>
            <p:cNvPr id="21" name="Rectangle 20">
              <a:extLst>
                <a:ext uri="{FF2B5EF4-FFF2-40B4-BE49-F238E27FC236}">
                  <a16:creationId xmlns:a16="http://schemas.microsoft.com/office/drawing/2014/main" id="{06B2354C-35D7-400F-B824-15E5FB117D92}"/>
                </a:ext>
              </a:extLst>
            </p:cNvPr>
            <p:cNvSpPr/>
            <p:nvPr/>
          </p:nvSpPr>
          <p:spPr>
            <a:xfrm>
              <a:off x="8746163" y="3412574"/>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You have to ask yourself…</a:t>
              </a:r>
            </a:p>
          </p:txBody>
        </p:sp>
      </p:grpSp>
    </p:spTree>
    <p:extLst>
      <p:ext uri="{BB962C8B-B14F-4D97-AF65-F5344CB8AC3E}">
        <p14:creationId xmlns:p14="http://schemas.microsoft.com/office/powerpoint/2010/main" val="3462753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1" y="2103120"/>
            <a:ext cx="6796317" cy="3849624"/>
          </a:xfrm>
        </p:spPr>
        <p:txBody>
          <a:bodyPr>
            <a:normAutofit/>
          </a:bodyPr>
          <a:lstStyle/>
          <a:p>
            <a:r>
              <a:rPr lang="en-US" sz="2000" dirty="0"/>
              <a:t>One last time….</a:t>
            </a:r>
          </a:p>
          <a:p>
            <a:pPr marL="0" indent="0">
              <a:buNone/>
            </a:pPr>
            <a:endParaRPr lang="en-US" sz="2000" dirty="0"/>
          </a:p>
          <a:p>
            <a:pPr marL="0" indent="0">
              <a:buNone/>
            </a:pPr>
            <a:r>
              <a:rPr lang="en-US" sz="1800" dirty="0"/>
              <a:t>1.) What piece of data is changing?</a:t>
            </a:r>
          </a:p>
          <a:p>
            <a:pPr marL="0" indent="0">
              <a:buNone/>
            </a:pPr>
            <a:r>
              <a:rPr lang="en-US" sz="1800" b="1" dirty="0">
                <a:solidFill>
                  <a:schemeClr val="accent1"/>
                </a:solidFill>
              </a:rPr>
              <a:t>The variable that is storing the retrieved blog posts!</a:t>
            </a:r>
          </a:p>
          <a:p>
            <a:pPr marL="0" indent="0">
              <a:buNone/>
            </a:pPr>
            <a:r>
              <a:rPr lang="en-US" sz="1800" dirty="0"/>
              <a:t>2.) What is the </a:t>
            </a:r>
            <a:r>
              <a:rPr lang="en-US" sz="1800" i="1" dirty="0"/>
              <a:t>type</a:t>
            </a:r>
            <a:r>
              <a:rPr lang="en-US" sz="1800" dirty="0"/>
              <a:t> of the changing data?</a:t>
            </a:r>
          </a:p>
          <a:p>
            <a:pPr marL="0" indent="0">
              <a:buNone/>
            </a:pPr>
            <a:r>
              <a:rPr lang="en-US" sz="1800" b="1" dirty="0">
                <a:solidFill>
                  <a:schemeClr val="accent1"/>
                </a:solidFill>
              </a:rPr>
              <a:t>An array of objects.</a:t>
            </a:r>
          </a:p>
          <a:p>
            <a:pPr marL="0" indent="0">
              <a:buNone/>
            </a:pPr>
            <a:r>
              <a:rPr lang="en-US" sz="1800" dirty="0"/>
              <a:t>3.) What is the data’s starting value?</a:t>
            </a:r>
            <a:endParaRPr lang="en-US" sz="1400" dirty="0"/>
          </a:p>
          <a:p>
            <a:pPr marL="0" indent="0">
              <a:buNone/>
            </a:pPr>
            <a:r>
              <a:rPr lang="en-US" sz="1800" b="1" dirty="0">
                <a:solidFill>
                  <a:schemeClr val="accent1"/>
                </a:solidFill>
              </a:rPr>
              <a:t>It will likely begin as empty. (e.g., [] )</a:t>
            </a:r>
          </a:p>
          <a:p>
            <a:pPr marL="457200" indent="-457200">
              <a:buFont typeface="+mj-lt"/>
              <a:buAutoNum type="arabicPeriod"/>
            </a:pPr>
            <a:endParaRPr lang="en-US" sz="2000" dirty="0"/>
          </a:p>
          <a:p>
            <a:endParaRPr lang="en-US" sz="2000" dirty="0"/>
          </a:p>
        </p:txBody>
      </p:sp>
      <p:grpSp>
        <p:nvGrpSpPr>
          <p:cNvPr id="10" name="Group 9">
            <a:extLst>
              <a:ext uri="{FF2B5EF4-FFF2-40B4-BE49-F238E27FC236}">
                <a16:creationId xmlns:a16="http://schemas.microsoft.com/office/drawing/2014/main" id="{09449005-5D98-4CA9-8203-4B034829ECA6}"/>
              </a:ext>
            </a:extLst>
          </p:cNvPr>
          <p:cNvGrpSpPr/>
          <p:nvPr/>
        </p:nvGrpSpPr>
        <p:grpSpPr>
          <a:xfrm>
            <a:off x="8213971" y="181723"/>
            <a:ext cx="3783588" cy="6210147"/>
            <a:chOff x="8213971" y="181723"/>
            <a:chExt cx="3783588" cy="6210147"/>
          </a:xfrm>
        </p:grpSpPr>
        <p:grpSp>
          <p:nvGrpSpPr>
            <p:cNvPr id="11" name="Group 10">
              <a:extLst>
                <a:ext uri="{FF2B5EF4-FFF2-40B4-BE49-F238E27FC236}">
                  <a16:creationId xmlns:a16="http://schemas.microsoft.com/office/drawing/2014/main" id="{2125955E-1D8A-4540-B7A5-24440ED5917B}"/>
                </a:ext>
              </a:extLst>
            </p:cNvPr>
            <p:cNvGrpSpPr/>
            <p:nvPr/>
          </p:nvGrpSpPr>
          <p:grpSpPr>
            <a:xfrm>
              <a:off x="8213971" y="181723"/>
              <a:ext cx="3783588" cy="6210147"/>
              <a:chOff x="8150909" y="252681"/>
              <a:chExt cx="3783588" cy="6210147"/>
            </a:xfrm>
          </p:grpSpPr>
          <p:pic>
            <p:nvPicPr>
              <p:cNvPr id="17" name="Picture 4" descr="The Click To Message Feature Can Also Be Implemented - Empty Phone Frame  PNG Image | Transparent PNG Free Download on SeekPNG">
                <a:extLst>
                  <a:ext uri="{FF2B5EF4-FFF2-40B4-BE49-F238E27FC236}">
                    <a16:creationId xmlns:a16="http://schemas.microsoft.com/office/drawing/2014/main" id="{66C82836-5E21-460D-872C-12C53D93D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1DE5440-F4AE-4DA2-B3DE-A749B441E8C4}"/>
                  </a:ext>
                </a:extLst>
              </p:cNvPr>
              <p:cNvSpPr txBox="1"/>
              <p:nvPr/>
            </p:nvSpPr>
            <p:spPr>
              <a:xfrm>
                <a:off x="8150909" y="1094533"/>
                <a:ext cx="2140170" cy="369332"/>
              </a:xfrm>
              <a:prstGeom prst="rect">
                <a:avLst/>
              </a:prstGeom>
              <a:noFill/>
            </p:spPr>
            <p:txBody>
              <a:bodyPr wrap="square" rtlCol="0">
                <a:spAutoFit/>
              </a:bodyPr>
              <a:lstStyle/>
              <a:p>
                <a:pPr algn="ctr"/>
                <a:r>
                  <a:rPr lang="en-US" dirty="0"/>
                  <a:t>Posts</a:t>
                </a:r>
              </a:p>
            </p:txBody>
          </p:sp>
        </p:grpSp>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E6B9BD5D-3430-43F8-9AD9-793D5846DC7B}"/>
                    </a:ext>
                  </a:extLst>
                </p14:cNvPr>
                <p14:cNvContentPartPr/>
                <p14:nvPr/>
              </p14:nvContentPartPr>
              <p14:xfrm>
                <a:off x="11595190" y="795786"/>
                <a:ext cx="360" cy="360"/>
              </p14:xfrm>
            </p:contentPart>
          </mc:Choice>
          <mc:Fallback>
            <p:pic>
              <p:nvPicPr>
                <p:cNvPr id="12" name="Ink 11">
                  <a:extLst>
                    <a:ext uri="{FF2B5EF4-FFF2-40B4-BE49-F238E27FC236}">
                      <a16:creationId xmlns:a16="http://schemas.microsoft.com/office/drawing/2014/main" id="{E6B9BD5D-3430-43F8-9AD9-793D5846DC7B}"/>
                    </a:ext>
                  </a:extLst>
                </p:cNvPr>
                <p:cNvPicPr/>
                <p:nvPr/>
              </p:nvPicPr>
              <p:blipFill>
                <a:blip r:embed="rId4"/>
                <a:stretch>
                  <a:fillRect/>
                </a:stretch>
              </p:blipFill>
              <p:spPr>
                <a:xfrm>
                  <a:off x="11586190" y="786786"/>
                  <a:ext cx="18000" cy="18000"/>
                </a:xfrm>
                <a:prstGeom prst="rect">
                  <a:avLst/>
                </a:prstGeom>
              </p:spPr>
            </p:pic>
          </mc:Fallback>
        </mc:AlternateContent>
        <p:sp>
          <p:nvSpPr>
            <p:cNvPr id="13" name="Rectangle 12">
              <a:extLst>
                <a:ext uri="{FF2B5EF4-FFF2-40B4-BE49-F238E27FC236}">
                  <a16:creationId xmlns:a16="http://schemas.microsoft.com/office/drawing/2014/main" id="{1013ECA4-2D2E-4CB1-94D3-E90F34521E23}"/>
                </a:ext>
              </a:extLst>
            </p:cNvPr>
            <p:cNvSpPr/>
            <p:nvPr/>
          </p:nvSpPr>
          <p:spPr>
            <a:xfrm>
              <a:off x="8746163" y="1517580"/>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Favorite TV character?</a:t>
              </a:r>
            </a:p>
          </p:txBody>
        </p:sp>
        <p:sp>
          <p:nvSpPr>
            <p:cNvPr id="14" name="Rectangle 13">
              <a:extLst>
                <a:ext uri="{FF2B5EF4-FFF2-40B4-BE49-F238E27FC236}">
                  <a16:creationId xmlns:a16="http://schemas.microsoft.com/office/drawing/2014/main" id="{F61DA2AD-89C5-4941-BFC6-63B521039727}"/>
                </a:ext>
              </a:extLst>
            </p:cNvPr>
            <p:cNvSpPr/>
            <p:nvPr/>
          </p:nvSpPr>
          <p:spPr>
            <a:xfrm>
              <a:off x="8746163" y="2162802"/>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Good Doggo!</a:t>
              </a:r>
            </a:p>
          </p:txBody>
        </p:sp>
        <p:sp>
          <p:nvSpPr>
            <p:cNvPr id="15" name="Rectangle 14">
              <a:extLst>
                <a:ext uri="{FF2B5EF4-FFF2-40B4-BE49-F238E27FC236}">
                  <a16:creationId xmlns:a16="http://schemas.microsoft.com/office/drawing/2014/main" id="{410F7FD1-4693-46BB-B535-5155C18CE2D0}"/>
                </a:ext>
              </a:extLst>
            </p:cNvPr>
            <p:cNvSpPr/>
            <p:nvPr/>
          </p:nvSpPr>
          <p:spPr>
            <a:xfrm>
              <a:off x="8746163" y="2787853"/>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Funniest Line in a movie?</a:t>
              </a:r>
            </a:p>
          </p:txBody>
        </p:sp>
        <p:sp>
          <p:nvSpPr>
            <p:cNvPr id="16" name="Rectangle 15">
              <a:extLst>
                <a:ext uri="{FF2B5EF4-FFF2-40B4-BE49-F238E27FC236}">
                  <a16:creationId xmlns:a16="http://schemas.microsoft.com/office/drawing/2014/main" id="{013796B7-4BD7-4A55-9972-47B19DE2C8A6}"/>
                </a:ext>
              </a:extLst>
            </p:cNvPr>
            <p:cNvSpPr/>
            <p:nvPr/>
          </p:nvSpPr>
          <p:spPr>
            <a:xfrm>
              <a:off x="8746163" y="3412574"/>
              <a:ext cx="2719204" cy="4928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solidFill>
                </a:rPr>
                <a:t>You have to ask yourself…</a:t>
              </a:r>
            </a:p>
          </p:txBody>
        </p:sp>
      </p:grpSp>
    </p:spTree>
    <p:extLst>
      <p:ext uri="{BB962C8B-B14F-4D97-AF65-F5344CB8AC3E}">
        <p14:creationId xmlns:p14="http://schemas.microsoft.com/office/powerpoint/2010/main" val="54807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dirty="0"/>
              <a:t>Intro to State</a:t>
            </a:r>
          </a:p>
          <a:p>
            <a:r>
              <a:rPr lang="en-US" sz="2000" dirty="0"/>
              <a:t>A Quick Lifecycle Diagram And Other Notes</a:t>
            </a:r>
          </a:p>
          <a:p>
            <a:r>
              <a:rPr lang="en-US" sz="2000" dirty="0"/>
              <a:t>Color App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9730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2" y="2103120"/>
            <a:ext cx="6193220" cy="3849624"/>
          </a:xfrm>
        </p:spPr>
        <p:txBody>
          <a:bodyPr>
            <a:normAutofit/>
          </a:bodyPr>
          <a:lstStyle/>
          <a:p>
            <a:r>
              <a:rPr lang="en-US" sz="2000" dirty="0"/>
              <a:t>OK! Great! As we begin to dig into working with state, we’ll be asking ourselves these questions regularly! </a:t>
            </a:r>
          </a:p>
          <a:p>
            <a:endParaRPr lang="en-US" sz="2000" dirty="0"/>
          </a:p>
          <a:p>
            <a:r>
              <a:rPr lang="en-US" sz="2000" dirty="0"/>
              <a:t>Let’s make a quick and dirty example! </a:t>
            </a:r>
          </a:p>
          <a:p>
            <a:endParaRPr lang="en-US" sz="2000" dirty="0"/>
          </a:p>
          <a:p>
            <a:r>
              <a:rPr lang="en-US" sz="2000" dirty="0"/>
              <a:t>Namely, this counter example!</a:t>
            </a:r>
          </a:p>
          <a:p>
            <a:pPr lvl="1"/>
            <a:r>
              <a:rPr lang="en-US" sz="1800" dirty="0"/>
              <a:t>We know how to make buttons and text elements!</a:t>
            </a:r>
          </a:p>
          <a:p>
            <a:pPr lvl="1"/>
            <a:r>
              <a:rPr lang="en-US" sz="1800" dirty="0"/>
              <a:t>But how to make a button change state?</a:t>
            </a:r>
          </a:p>
          <a:p>
            <a:endParaRPr lang="en-US" sz="2000" dirty="0"/>
          </a:p>
        </p:txBody>
      </p:sp>
      <p:grpSp>
        <p:nvGrpSpPr>
          <p:cNvPr id="19" name="Group 18">
            <a:extLst>
              <a:ext uri="{FF2B5EF4-FFF2-40B4-BE49-F238E27FC236}">
                <a16:creationId xmlns:a16="http://schemas.microsoft.com/office/drawing/2014/main" id="{12AB83A2-9044-4449-B385-876C3D53264F}"/>
              </a:ext>
            </a:extLst>
          </p:cNvPr>
          <p:cNvGrpSpPr/>
          <p:nvPr/>
        </p:nvGrpSpPr>
        <p:grpSpPr>
          <a:xfrm>
            <a:off x="8213971" y="181723"/>
            <a:ext cx="3783588" cy="6210147"/>
            <a:chOff x="8150909" y="252681"/>
            <a:chExt cx="3783588" cy="6210147"/>
          </a:xfrm>
        </p:grpSpPr>
        <p:pic>
          <p:nvPicPr>
            <p:cNvPr id="20" name="Picture 4" descr="The Click To Message Feature Can Also Be Implemented - Empty Phone Frame  PNG Image | Transparent PNG Free Download on SeekPNG">
              <a:extLst>
                <a:ext uri="{FF2B5EF4-FFF2-40B4-BE49-F238E27FC236}">
                  <a16:creationId xmlns:a16="http://schemas.microsoft.com/office/drawing/2014/main" id="{F3D26B79-22A7-447A-A7EF-259582AD2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53AC878F-57BF-4A1D-B577-0F9AE25B94C7}"/>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a:t>
              </a:r>
            </a:p>
          </p:txBody>
        </p:sp>
        <p:sp>
          <p:nvSpPr>
            <p:cNvPr id="22" name="Rectangle: Rounded Corners 21">
              <a:extLst>
                <a:ext uri="{FF2B5EF4-FFF2-40B4-BE49-F238E27FC236}">
                  <a16:creationId xmlns:a16="http://schemas.microsoft.com/office/drawing/2014/main" id="{F09BAF0A-9FE4-4CB9-8F06-7FE65B580332}"/>
                </a:ext>
              </a:extLst>
            </p:cNvPr>
            <p:cNvSpPr/>
            <p:nvPr/>
          </p:nvSpPr>
          <p:spPr>
            <a:xfrm>
              <a:off x="8941744" y="21665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a:t>
              </a:r>
            </a:p>
          </p:txBody>
        </p:sp>
        <p:sp>
          <p:nvSpPr>
            <p:cNvPr id="23" name="TextBox 22">
              <a:extLst>
                <a:ext uri="{FF2B5EF4-FFF2-40B4-BE49-F238E27FC236}">
                  <a16:creationId xmlns:a16="http://schemas.microsoft.com/office/drawing/2014/main" id="{F4503160-FA7D-4270-B2B2-6BEBB68B3D60}"/>
                </a:ext>
              </a:extLst>
            </p:cNvPr>
            <p:cNvSpPr txBox="1"/>
            <p:nvPr/>
          </p:nvSpPr>
          <p:spPr>
            <a:xfrm>
              <a:off x="9255672" y="3160986"/>
              <a:ext cx="1537138" cy="646331"/>
            </a:xfrm>
            <a:prstGeom prst="rect">
              <a:avLst/>
            </a:prstGeom>
            <a:noFill/>
          </p:spPr>
          <p:txBody>
            <a:bodyPr wrap="square" rtlCol="0">
              <a:spAutoFit/>
            </a:bodyPr>
            <a:lstStyle/>
            <a:p>
              <a:pPr algn="ctr"/>
              <a:r>
                <a:rPr lang="en-US" dirty="0"/>
                <a:t>Current Count:</a:t>
              </a:r>
            </a:p>
          </p:txBody>
        </p:sp>
        <p:sp>
          <p:nvSpPr>
            <p:cNvPr id="24" name="TextBox 23">
              <a:extLst>
                <a:ext uri="{FF2B5EF4-FFF2-40B4-BE49-F238E27FC236}">
                  <a16:creationId xmlns:a16="http://schemas.microsoft.com/office/drawing/2014/main" id="{9FD09BDB-518C-4012-8BE9-E1561E568CDA}"/>
                </a:ext>
              </a:extLst>
            </p:cNvPr>
            <p:cNvSpPr txBox="1"/>
            <p:nvPr/>
          </p:nvSpPr>
          <p:spPr>
            <a:xfrm>
              <a:off x="9861330" y="3994325"/>
              <a:ext cx="827690" cy="369332"/>
            </a:xfrm>
            <a:prstGeom prst="rect">
              <a:avLst/>
            </a:prstGeom>
            <a:noFill/>
          </p:spPr>
          <p:txBody>
            <a:bodyPr wrap="square" rtlCol="0">
              <a:spAutoFit/>
            </a:bodyPr>
            <a:lstStyle/>
            <a:p>
              <a:r>
                <a:rPr lang="en-US" dirty="0"/>
                <a:t>0</a:t>
              </a:r>
            </a:p>
          </p:txBody>
        </p:sp>
      </p:grpSp>
    </p:spTree>
    <p:extLst>
      <p:ext uri="{BB962C8B-B14F-4D97-AF65-F5344CB8AC3E}">
        <p14:creationId xmlns:p14="http://schemas.microsoft.com/office/powerpoint/2010/main" val="573502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2" y="2103120"/>
            <a:ext cx="3639205" cy="3849624"/>
          </a:xfrm>
        </p:spPr>
        <p:txBody>
          <a:bodyPr>
            <a:normAutofit lnSpcReduction="10000"/>
          </a:bodyPr>
          <a:lstStyle/>
          <a:p>
            <a:r>
              <a:rPr lang="en-US" sz="2000" dirty="0"/>
              <a:t>We once again, create another new screen for this guy, using the boilerplate we’ve seen so many times!</a:t>
            </a:r>
          </a:p>
          <a:p>
            <a:r>
              <a:rPr lang="en-US" sz="2000" dirty="0"/>
              <a:t>This will be a new screen, called CounterScreen.js</a:t>
            </a:r>
          </a:p>
          <a:p>
            <a:r>
              <a:rPr lang="en-US" sz="2000" dirty="0"/>
              <a:t>Hopefully this feels like second nature to you by now!</a:t>
            </a:r>
            <a:endParaRPr lang="en-US" sz="1800" dirty="0"/>
          </a:p>
          <a:p>
            <a:endParaRPr lang="en-US" sz="2000" dirty="0"/>
          </a:p>
        </p:txBody>
      </p:sp>
      <p:pic>
        <p:nvPicPr>
          <p:cNvPr id="5" name="Picture 4" descr="Text&#10;&#10;Description automatically generated">
            <a:extLst>
              <a:ext uri="{FF2B5EF4-FFF2-40B4-BE49-F238E27FC236}">
                <a16:creationId xmlns:a16="http://schemas.microsoft.com/office/drawing/2014/main" id="{BD67A9F5-1698-4FE6-9C40-D59B55FE91D4}"/>
              </a:ext>
            </a:extLst>
          </p:cNvPr>
          <p:cNvPicPr>
            <a:picLocks noChangeAspect="1"/>
          </p:cNvPicPr>
          <p:nvPr/>
        </p:nvPicPr>
        <p:blipFill>
          <a:blip r:embed="rId2"/>
          <a:stretch>
            <a:fillRect/>
          </a:stretch>
        </p:blipFill>
        <p:spPr>
          <a:xfrm>
            <a:off x="5162189" y="1847768"/>
            <a:ext cx="7029811" cy="3162463"/>
          </a:xfrm>
          <a:prstGeom prst="rect">
            <a:avLst/>
          </a:prstGeom>
        </p:spPr>
      </p:pic>
      <p:sp>
        <p:nvSpPr>
          <p:cNvPr id="6" name="TextBox 5">
            <a:extLst>
              <a:ext uri="{FF2B5EF4-FFF2-40B4-BE49-F238E27FC236}">
                <a16:creationId xmlns:a16="http://schemas.microsoft.com/office/drawing/2014/main" id="{11F28915-1477-47E5-BEFF-0085E5BEACB8}"/>
              </a:ext>
            </a:extLst>
          </p:cNvPr>
          <p:cNvSpPr txBox="1"/>
          <p:nvPr/>
        </p:nvSpPr>
        <p:spPr>
          <a:xfrm>
            <a:off x="7636570" y="5010231"/>
            <a:ext cx="2081048" cy="369332"/>
          </a:xfrm>
          <a:prstGeom prst="rect">
            <a:avLst/>
          </a:prstGeom>
          <a:noFill/>
        </p:spPr>
        <p:txBody>
          <a:bodyPr wrap="square" rtlCol="0">
            <a:spAutoFit/>
          </a:bodyPr>
          <a:lstStyle/>
          <a:p>
            <a:r>
              <a:rPr lang="en-US" i="1" dirty="0"/>
              <a:t>CounterScreen.js</a:t>
            </a:r>
          </a:p>
        </p:txBody>
      </p:sp>
    </p:spTree>
    <p:extLst>
      <p:ext uri="{BB962C8B-B14F-4D97-AF65-F5344CB8AC3E}">
        <p14:creationId xmlns:p14="http://schemas.microsoft.com/office/powerpoint/2010/main" val="1010047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2" y="2103120"/>
            <a:ext cx="3639205" cy="3849624"/>
          </a:xfrm>
        </p:spPr>
        <p:txBody>
          <a:bodyPr>
            <a:normAutofit/>
          </a:bodyPr>
          <a:lstStyle/>
          <a:p>
            <a:r>
              <a:rPr lang="en-US" sz="2000" dirty="0"/>
              <a:t>And don’t forget to hook it up to App.js!</a:t>
            </a:r>
          </a:p>
          <a:p>
            <a:endParaRPr lang="en-US" sz="2000" dirty="0"/>
          </a:p>
          <a:p>
            <a:r>
              <a:rPr lang="en-US" sz="2000" dirty="0"/>
              <a:t>There’s a lot of stuff going on here in mine, but there’s really only two lines that we changed</a:t>
            </a:r>
          </a:p>
          <a:p>
            <a:pPr lvl="1"/>
            <a:r>
              <a:rPr lang="en-US" sz="1600" dirty="0"/>
              <a:t>importing what we just exported</a:t>
            </a:r>
          </a:p>
          <a:p>
            <a:pPr lvl="1"/>
            <a:r>
              <a:rPr lang="en-US" sz="1600" dirty="0"/>
              <a:t>Adding it as a routing option</a:t>
            </a:r>
          </a:p>
          <a:p>
            <a:endParaRPr lang="en-US" sz="2000" dirty="0"/>
          </a:p>
        </p:txBody>
      </p:sp>
      <p:sp>
        <p:nvSpPr>
          <p:cNvPr id="6" name="TextBox 5">
            <a:extLst>
              <a:ext uri="{FF2B5EF4-FFF2-40B4-BE49-F238E27FC236}">
                <a16:creationId xmlns:a16="http://schemas.microsoft.com/office/drawing/2014/main" id="{11F28915-1477-47E5-BEFF-0085E5BEACB8}"/>
              </a:ext>
            </a:extLst>
          </p:cNvPr>
          <p:cNvSpPr txBox="1"/>
          <p:nvPr/>
        </p:nvSpPr>
        <p:spPr>
          <a:xfrm>
            <a:off x="7809991" y="6110026"/>
            <a:ext cx="2081048" cy="369332"/>
          </a:xfrm>
          <a:prstGeom prst="rect">
            <a:avLst/>
          </a:prstGeom>
          <a:noFill/>
        </p:spPr>
        <p:txBody>
          <a:bodyPr wrap="square" rtlCol="0">
            <a:spAutoFit/>
          </a:bodyPr>
          <a:lstStyle/>
          <a:p>
            <a:r>
              <a:rPr lang="en-US" i="1" dirty="0"/>
              <a:t>App.js</a:t>
            </a:r>
          </a:p>
        </p:txBody>
      </p:sp>
      <p:pic>
        <p:nvPicPr>
          <p:cNvPr id="7" name="Picture 6" descr="Text&#10;&#10;Description automatically generated">
            <a:extLst>
              <a:ext uri="{FF2B5EF4-FFF2-40B4-BE49-F238E27FC236}">
                <a16:creationId xmlns:a16="http://schemas.microsoft.com/office/drawing/2014/main" id="{CFCAEF57-006A-4778-BF64-6D988586BD11}"/>
              </a:ext>
            </a:extLst>
          </p:cNvPr>
          <p:cNvPicPr>
            <a:picLocks noChangeAspect="1"/>
          </p:cNvPicPr>
          <p:nvPr/>
        </p:nvPicPr>
        <p:blipFill>
          <a:blip r:embed="rId2"/>
          <a:stretch>
            <a:fillRect/>
          </a:stretch>
        </p:blipFill>
        <p:spPr>
          <a:xfrm>
            <a:off x="5694213" y="0"/>
            <a:ext cx="6497787" cy="608549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75E49607-2DD8-47E5-8BCE-59361A3AA3AC}"/>
                  </a:ext>
                </a:extLst>
              </p14:cNvPr>
              <p14:cNvContentPartPr/>
              <p14:nvPr/>
            </p14:nvContentPartPr>
            <p14:xfrm>
              <a:off x="3988750" y="1649321"/>
              <a:ext cx="2353320" cy="3498120"/>
            </p14:xfrm>
          </p:contentPart>
        </mc:Choice>
        <mc:Fallback>
          <p:pic>
            <p:nvPicPr>
              <p:cNvPr id="8" name="Ink 7">
                <a:extLst>
                  <a:ext uri="{FF2B5EF4-FFF2-40B4-BE49-F238E27FC236}">
                    <a16:creationId xmlns:a16="http://schemas.microsoft.com/office/drawing/2014/main" id="{75E49607-2DD8-47E5-8BCE-59361A3AA3AC}"/>
                  </a:ext>
                </a:extLst>
              </p:cNvPr>
              <p:cNvPicPr/>
              <p:nvPr/>
            </p:nvPicPr>
            <p:blipFill>
              <a:blip r:embed="rId4"/>
              <a:stretch>
                <a:fillRect/>
              </a:stretch>
            </p:blipFill>
            <p:spPr>
              <a:xfrm>
                <a:off x="3979750" y="1640681"/>
                <a:ext cx="2370960" cy="3515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B9A9FCFC-B444-4FF3-883F-EC4208D0C053}"/>
                  </a:ext>
                </a:extLst>
              </p14:cNvPr>
              <p14:cNvContentPartPr/>
              <p14:nvPr/>
            </p14:nvContentPartPr>
            <p14:xfrm>
              <a:off x="1970230" y="3459761"/>
              <a:ext cx="4704840" cy="2652120"/>
            </p14:xfrm>
          </p:contentPart>
        </mc:Choice>
        <mc:Fallback>
          <p:pic>
            <p:nvPicPr>
              <p:cNvPr id="9" name="Ink 8">
                <a:extLst>
                  <a:ext uri="{FF2B5EF4-FFF2-40B4-BE49-F238E27FC236}">
                    <a16:creationId xmlns:a16="http://schemas.microsoft.com/office/drawing/2014/main" id="{B9A9FCFC-B444-4FF3-883F-EC4208D0C053}"/>
                  </a:ext>
                </a:extLst>
              </p:cNvPr>
              <p:cNvPicPr/>
              <p:nvPr/>
            </p:nvPicPr>
            <p:blipFill>
              <a:blip r:embed="rId6"/>
              <a:stretch>
                <a:fillRect/>
              </a:stretch>
            </p:blipFill>
            <p:spPr>
              <a:xfrm>
                <a:off x="1961590" y="3451121"/>
                <a:ext cx="4722480" cy="2669760"/>
              </a:xfrm>
              <a:prstGeom prst="rect">
                <a:avLst/>
              </a:prstGeom>
            </p:spPr>
          </p:pic>
        </mc:Fallback>
      </mc:AlternateContent>
    </p:spTree>
    <p:extLst>
      <p:ext uri="{BB962C8B-B14F-4D97-AF65-F5344CB8AC3E}">
        <p14:creationId xmlns:p14="http://schemas.microsoft.com/office/powerpoint/2010/main" val="739021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2" y="2103120"/>
            <a:ext cx="3335013" cy="3849624"/>
          </a:xfrm>
        </p:spPr>
        <p:txBody>
          <a:bodyPr>
            <a:normAutofit/>
          </a:bodyPr>
          <a:lstStyle/>
          <a:p>
            <a:r>
              <a:rPr lang="en-US" sz="2000" dirty="0"/>
              <a:t>And if you’re following along at home and want to add this to our </a:t>
            </a:r>
            <a:r>
              <a:rPr lang="en-US" sz="2000" dirty="0" err="1"/>
              <a:t>homescreen</a:t>
            </a:r>
            <a:r>
              <a:rPr lang="en-US" sz="2000" dirty="0"/>
              <a:t>…</a:t>
            </a:r>
          </a:p>
          <a:p>
            <a:r>
              <a:rPr lang="en-US" sz="2000" dirty="0"/>
              <a:t>We need to make sure we add the appropriate button for that!</a:t>
            </a:r>
            <a:endParaRPr lang="en-US" sz="1600" dirty="0"/>
          </a:p>
          <a:p>
            <a:endParaRPr lang="en-US" sz="2000" dirty="0"/>
          </a:p>
        </p:txBody>
      </p:sp>
      <p:sp>
        <p:nvSpPr>
          <p:cNvPr id="6" name="TextBox 5">
            <a:extLst>
              <a:ext uri="{FF2B5EF4-FFF2-40B4-BE49-F238E27FC236}">
                <a16:creationId xmlns:a16="http://schemas.microsoft.com/office/drawing/2014/main" id="{11F28915-1477-47E5-BEFF-0085E5BEACB8}"/>
              </a:ext>
            </a:extLst>
          </p:cNvPr>
          <p:cNvSpPr txBox="1"/>
          <p:nvPr/>
        </p:nvSpPr>
        <p:spPr>
          <a:xfrm>
            <a:off x="7605039" y="6207254"/>
            <a:ext cx="2081048" cy="369332"/>
          </a:xfrm>
          <a:prstGeom prst="rect">
            <a:avLst/>
          </a:prstGeom>
          <a:noFill/>
        </p:spPr>
        <p:txBody>
          <a:bodyPr wrap="square" rtlCol="0">
            <a:spAutoFit/>
          </a:bodyPr>
          <a:lstStyle/>
          <a:p>
            <a:r>
              <a:rPr lang="en-US" i="1" dirty="0"/>
              <a:t>HomeScreen.js</a:t>
            </a:r>
          </a:p>
        </p:txBody>
      </p:sp>
      <p:pic>
        <p:nvPicPr>
          <p:cNvPr id="5" name="Picture 4" descr="Text&#10;&#10;Description automatically generated">
            <a:extLst>
              <a:ext uri="{FF2B5EF4-FFF2-40B4-BE49-F238E27FC236}">
                <a16:creationId xmlns:a16="http://schemas.microsoft.com/office/drawing/2014/main" id="{151FEDBD-8984-4888-8EDF-127D238433BE}"/>
              </a:ext>
            </a:extLst>
          </p:cNvPr>
          <p:cNvPicPr>
            <a:picLocks noChangeAspect="1"/>
          </p:cNvPicPr>
          <p:nvPr/>
        </p:nvPicPr>
        <p:blipFill>
          <a:blip r:embed="rId2"/>
          <a:stretch>
            <a:fillRect/>
          </a:stretch>
        </p:blipFill>
        <p:spPr>
          <a:xfrm>
            <a:off x="4401815" y="0"/>
            <a:ext cx="7790185" cy="6215406"/>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C949754F-A65A-48FD-8D35-976B105AAB77}"/>
                  </a:ext>
                </a:extLst>
              </p14:cNvPr>
              <p14:cNvContentPartPr/>
              <p14:nvPr/>
            </p14:nvContentPartPr>
            <p14:xfrm>
              <a:off x="3334270" y="4587281"/>
              <a:ext cx="7790400" cy="1066680"/>
            </p14:xfrm>
          </p:contentPart>
        </mc:Choice>
        <mc:Fallback>
          <p:pic>
            <p:nvPicPr>
              <p:cNvPr id="10" name="Ink 9">
                <a:extLst>
                  <a:ext uri="{FF2B5EF4-FFF2-40B4-BE49-F238E27FC236}">
                    <a16:creationId xmlns:a16="http://schemas.microsoft.com/office/drawing/2014/main" id="{C949754F-A65A-48FD-8D35-976B105AAB77}"/>
                  </a:ext>
                </a:extLst>
              </p:cNvPr>
              <p:cNvPicPr/>
              <p:nvPr/>
            </p:nvPicPr>
            <p:blipFill>
              <a:blip r:embed="rId4"/>
              <a:stretch>
                <a:fillRect/>
              </a:stretch>
            </p:blipFill>
            <p:spPr>
              <a:xfrm>
                <a:off x="3325630" y="4578281"/>
                <a:ext cx="7808040" cy="1084320"/>
              </a:xfrm>
              <a:prstGeom prst="rect">
                <a:avLst/>
              </a:prstGeom>
            </p:spPr>
          </p:pic>
        </mc:Fallback>
      </mc:AlternateContent>
    </p:spTree>
    <p:extLst>
      <p:ext uri="{BB962C8B-B14F-4D97-AF65-F5344CB8AC3E}">
        <p14:creationId xmlns:p14="http://schemas.microsoft.com/office/powerpoint/2010/main" val="3072578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2" y="2103120"/>
            <a:ext cx="4648198" cy="3849624"/>
          </a:xfrm>
        </p:spPr>
        <p:txBody>
          <a:bodyPr>
            <a:normAutofit/>
          </a:bodyPr>
          <a:lstStyle/>
          <a:p>
            <a:r>
              <a:rPr lang="en-US" sz="2000" dirty="0"/>
              <a:t>And with all of those things in place, we should have a new button we can push!</a:t>
            </a:r>
          </a:p>
          <a:p>
            <a:endParaRPr lang="en-US" sz="2000" dirty="0"/>
          </a:p>
          <a:p>
            <a:r>
              <a:rPr lang="en-US" sz="2000" dirty="0"/>
              <a:t>That will take us to a (currently more-or-less- blank screen)</a:t>
            </a:r>
            <a:endParaRPr lang="en-US" sz="1600" dirty="0"/>
          </a:p>
          <a:p>
            <a:endParaRPr lang="en-US" sz="2000" dirty="0"/>
          </a:p>
        </p:txBody>
      </p:sp>
      <p:pic>
        <p:nvPicPr>
          <p:cNvPr id="7" name="Picture 6" descr="Graphical user interface, application&#10;&#10;Description automatically generated">
            <a:extLst>
              <a:ext uri="{FF2B5EF4-FFF2-40B4-BE49-F238E27FC236}">
                <a16:creationId xmlns:a16="http://schemas.microsoft.com/office/drawing/2014/main" id="{411BAC65-5F2D-44CD-8F48-5EFD2E8B8C40}"/>
              </a:ext>
            </a:extLst>
          </p:cNvPr>
          <p:cNvPicPr>
            <a:picLocks noChangeAspect="1"/>
          </p:cNvPicPr>
          <p:nvPr/>
        </p:nvPicPr>
        <p:blipFill>
          <a:blip r:embed="rId2"/>
          <a:stretch>
            <a:fillRect/>
          </a:stretch>
        </p:blipFill>
        <p:spPr>
          <a:xfrm>
            <a:off x="7135593" y="70944"/>
            <a:ext cx="3455767" cy="6416566"/>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FF2F1E2D-9109-4156-9CD6-C0DC9D8A3703}"/>
                  </a:ext>
                </a:extLst>
              </p14:cNvPr>
              <p14:cNvContentPartPr/>
              <p14:nvPr/>
            </p14:nvContentPartPr>
            <p14:xfrm>
              <a:off x="4926550" y="2592881"/>
              <a:ext cx="2555640" cy="1719360"/>
            </p14:xfrm>
          </p:contentPart>
        </mc:Choice>
        <mc:Fallback>
          <p:pic>
            <p:nvPicPr>
              <p:cNvPr id="8" name="Ink 7">
                <a:extLst>
                  <a:ext uri="{FF2B5EF4-FFF2-40B4-BE49-F238E27FC236}">
                    <a16:creationId xmlns:a16="http://schemas.microsoft.com/office/drawing/2014/main" id="{FF2F1E2D-9109-4156-9CD6-C0DC9D8A3703}"/>
                  </a:ext>
                </a:extLst>
              </p:cNvPr>
              <p:cNvPicPr/>
              <p:nvPr/>
            </p:nvPicPr>
            <p:blipFill>
              <a:blip r:embed="rId4"/>
              <a:stretch>
                <a:fillRect/>
              </a:stretch>
            </p:blipFill>
            <p:spPr>
              <a:xfrm>
                <a:off x="4917910" y="2584241"/>
                <a:ext cx="2573280" cy="1737000"/>
              </a:xfrm>
              <a:prstGeom prst="rect">
                <a:avLst/>
              </a:prstGeom>
            </p:spPr>
          </p:pic>
        </mc:Fallback>
      </mc:AlternateContent>
    </p:spTree>
    <p:extLst>
      <p:ext uri="{BB962C8B-B14F-4D97-AF65-F5344CB8AC3E}">
        <p14:creationId xmlns:p14="http://schemas.microsoft.com/office/powerpoint/2010/main" val="1547989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2" y="2103120"/>
            <a:ext cx="2275488" cy="3849624"/>
          </a:xfrm>
        </p:spPr>
        <p:txBody>
          <a:bodyPr>
            <a:normAutofit fontScale="85000" lnSpcReduction="10000"/>
          </a:bodyPr>
          <a:lstStyle/>
          <a:p>
            <a:r>
              <a:rPr lang="en-US" sz="2000" dirty="0"/>
              <a:t>The app on the left is what we currently have.</a:t>
            </a:r>
          </a:p>
          <a:p>
            <a:endParaRPr lang="en-US" sz="2000" dirty="0"/>
          </a:p>
          <a:p>
            <a:r>
              <a:rPr lang="en-US" sz="2000" dirty="0"/>
              <a:t>The mockup on the right is what we’re aiming for!</a:t>
            </a:r>
          </a:p>
          <a:p>
            <a:endParaRPr lang="en-US" sz="2000" dirty="0"/>
          </a:p>
          <a:p>
            <a:r>
              <a:rPr lang="en-US" sz="2000" dirty="0"/>
              <a:t>Clearly there are some changes to make!</a:t>
            </a:r>
            <a:endParaRPr lang="en-US" sz="1600" dirty="0"/>
          </a:p>
          <a:p>
            <a:endParaRPr lang="en-US" sz="2000" dirty="0"/>
          </a:p>
        </p:txBody>
      </p:sp>
      <p:pic>
        <p:nvPicPr>
          <p:cNvPr id="6" name="Picture 5" descr="Shape, square&#10;&#10;Description automatically generated">
            <a:extLst>
              <a:ext uri="{FF2B5EF4-FFF2-40B4-BE49-F238E27FC236}">
                <a16:creationId xmlns:a16="http://schemas.microsoft.com/office/drawing/2014/main" id="{32A7D8C5-4307-4290-880C-DDC4F89FF685}"/>
              </a:ext>
            </a:extLst>
          </p:cNvPr>
          <p:cNvPicPr>
            <a:picLocks noChangeAspect="1"/>
          </p:cNvPicPr>
          <p:nvPr/>
        </p:nvPicPr>
        <p:blipFill>
          <a:blip r:embed="rId2"/>
          <a:stretch>
            <a:fillRect/>
          </a:stretch>
        </p:blipFill>
        <p:spPr>
          <a:xfrm>
            <a:off x="4218506" y="0"/>
            <a:ext cx="3754988" cy="6858000"/>
          </a:xfrm>
          <a:prstGeom prst="rect">
            <a:avLst/>
          </a:prstGeom>
        </p:spPr>
      </p:pic>
      <p:grpSp>
        <p:nvGrpSpPr>
          <p:cNvPr id="9" name="Group 8">
            <a:extLst>
              <a:ext uri="{FF2B5EF4-FFF2-40B4-BE49-F238E27FC236}">
                <a16:creationId xmlns:a16="http://schemas.microsoft.com/office/drawing/2014/main" id="{4F9F72BC-F9D0-4E89-9600-7488BCD609B0}"/>
              </a:ext>
            </a:extLst>
          </p:cNvPr>
          <p:cNvGrpSpPr/>
          <p:nvPr/>
        </p:nvGrpSpPr>
        <p:grpSpPr>
          <a:xfrm>
            <a:off x="8213971" y="181723"/>
            <a:ext cx="3783588" cy="6210147"/>
            <a:chOff x="8150909" y="252681"/>
            <a:chExt cx="3783588" cy="6210147"/>
          </a:xfrm>
        </p:grpSpPr>
        <p:pic>
          <p:nvPicPr>
            <p:cNvPr id="10" name="Picture 4" descr="The Click To Message Feature Can Also Be Implemented - Empty Phone Frame  PNG Image | Transparent PNG Free Download on SeekPNG">
              <a:extLst>
                <a:ext uri="{FF2B5EF4-FFF2-40B4-BE49-F238E27FC236}">
                  <a16:creationId xmlns:a16="http://schemas.microsoft.com/office/drawing/2014/main" id="{7385F53F-7F9E-412F-95F4-228E050D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DEE6DC37-1ACD-48FE-B879-76B79AF5BD17}"/>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a:t>
              </a:r>
            </a:p>
          </p:txBody>
        </p:sp>
        <p:sp>
          <p:nvSpPr>
            <p:cNvPr id="12" name="Rectangle: Rounded Corners 11">
              <a:extLst>
                <a:ext uri="{FF2B5EF4-FFF2-40B4-BE49-F238E27FC236}">
                  <a16:creationId xmlns:a16="http://schemas.microsoft.com/office/drawing/2014/main" id="{24027B43-71CE-4566-AD8C-F4C558514797}"/>
                </a:ext>
              </a:extLst>
            </p:cNvPr>
            <p:cNvSpPr/>
            <p:nvPr/>
          </p:nvSpPr>
          <p:spPr>
            <a:xfrm>
              <a:off x="8941744" y="21665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a:t>
              </a:r>
            </a:p>
          </p:txBody>
        </p:sp>
        <p:sp>
          <p:nvSpPr>
            <p:cNvPr id="13" name="TextBox 12">
              <a:extLst>
                <a:ext uri="{FF2B5EF4-FFF2-40B4-BE49-F238E27FC236}">
                  <a16:creationId xmlns:a16="http://schemas.microsoft.com/office/drawing/2014/main" id="{5DAA1533-138C-44CC-B549-2042387F8F1F}"/>
                </a:ext>
              </a:extLst>
            </p:cNvPr>
            <p:cNvSpPr txBox="1"/>
            <p:nvPr/>
          </p:nvSpPr>
          <p:spPr>
            <a:xfrm>
              <a:off x="9255672" y="3160986"/>
              <a:ext cx="1537138" cy="646331"/>
            </a:xfrm>
            <a:prstGeom prst="rect">
              <a:avLst/>
            </a:prstGeom>
            <a:noFill/>
          </p:spPr>
          <p:txBody>
            <a:bodyPr wrap="square" rtlCol="0">
              <a:spAutoFit/>
            </a:bodyPr>
            <a:lstStyle/>
            <a:p>
              <a:pPr algn="ctr"/>
              <a:r>
                <a:rPr lang="en-US" dirty="0"/>
                <a:t>Current Count:</a:t>
              </a:r>
            </a:p>
          </p:txBody>
        </p:sp>
        <p:sp>
          <p:nvSpPr>
            <p:cNvPr id="14" name="TextBox 13">
              <a:extLst>
                <a:ext uri="{FF2B5EF4-FFF2-40B4-BE49-F238E27FC236}">
                  <a16:creationId xmlns:a16="http://schemas.microsoft.com/office/drawing/2014/main" id="{95DD06E6-E3BE-4F93-889D-82F0C04A11C6}"/>
                </a:ext>
              </a:extLst>
            </p:cNvPr>
            <p:cNvSpPr txBox="1"/>
            <p:nvPr/>
          </p:nvSpPr>
          <p:spPr>
            <a:xfrm>
              <a:off x="9861330" y="3994325"/>
              <a:ext cx="827690" cy="369332"/>
            </a:xfrm>
            <a:prstGeom prst="rect">
              <a:avLst/>
            </a:prstGeom>
            <a:noFill/>
          </p:spPr>
          <p:txBody>
            <a:bodyPr wrap="square" rtlCol="0">
              <a:spAutoFit/>
            </a:bodyPr>
            <a:lstStyle/>
            <a:p>
              <a:r>
                <a:rPr lang="en-US" dirty="0"/>
                <a:t>0</a:t>
              </a:r>
            </a:p>
          </p:txBody>
        </p:sp>
      </p:grpSp>
    </p:spTree>
    <p:extLst>
      <p:ext uri="{BB962C8B-B14F-4D97-AF65-F5344CB8AC3E}">
        <p14:creationId xmlns:p14="http://schemas.microsoft.com/office/powerpoint/2010/main" val="2857366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2275488" cy="3849624"/>
          </a:xfrm>
        </p:spPr>
        <p:txBody>
          <a:bodyPr>
            <a:normAutofit/>
          </a:bodyPr>
          <a:lstStyle/>
          <a:p>
            <a:r>
              <a:rPr lang="en-US" sz="2000" dirty="0"/>
              <a:t>We can add some a couple Button elements…</a:t>
            </a:r>
          </a:p>
          <a:p>
            <a:r>
              <a:rPr lang="en-US" sz="2000" dirty="0"/>
              <a:t>Change the text…</a:t>
            </a:r>
          </a:p>
          <a:p>
            <a:r>
              <a:rPr lang="en-US" sz="2000" dirty="0"/>
              <a:t>And we’re already a lot closer!</a:t>
            </a:r>
            <a:endParaRPr lang="en-US" sz="1600" dirty="0"/>
          </a:p>
          <a:p>
            <a:endParaRPr lang="en-US" sz="2000" dirty="0"/>
          </a:p>
        </p:txBody>
      </p:sp>
      <p:pic>
        <p:nvPicPr>
          <p:cNvPr id="5" name="Picture 4" descr="Graphical user interface, application&#10;&#10;Description automatically generated">
            <a:extLst>
              <a:ext uri="{FF2B5EF4-FFF2-40B4-BE49-F238E27FC236}">
                <a16:creationId xmlns:a16="http://schemas.microsoft.com/office/drawing/2014/main" id="{A410DE03-68A1-4115-BF4C-7B921476C4BA}"/>
              </a:ext>
            </a:extLst>
          </p:cNvPr>
          <p:cNvPicPr>
            <a:picLocks noChangeAspect="1"/>
          </p:cNvPicPr>
          <p:nvPr/>
        </p:nvPicPr>
        <p:blipFill>
          <a:blip r:embed="rId2"/>
          <a:stretch>
            <a:fillRect/>
          </a:stretch>
        </p:blipFill>
        <p:spPr>
          <a:xfrm>
            <a:off x="8350306" y="0"/>
            <a:ext cx="3910174" cy="6858000"/>
          </a:xfrm>
          <a:prstGeom prst="rect">
            <a:avLst/>
          </a:prstGeom>
        </p:spPr>
      </p:pic>
      <p:pic>
        <p:nvPicPr>
          <p:cNvPr id="8" name="Picture 7" descr="Text&#10;&#10;Description automatically generated">
            <a:extLst>
              <a:ext uri="{FF2B5EF4-FFF2-40B4-BE49-F238E27FC236}">
                <a16:creationId xmlns:a16="http://schemas.microsoft.com/office/drawing/2014/main" id="{8938FC94-B606-4148-BFE4-694CEDF22EB8}"/>
              </a:ext>
            </a:extLst>
          </p:cNvPr>
          <p:cNvPicPr>
            <a:picLocks noChangeAspect="1"/>
          </p:cNvPicPr>
          <p:nvPr/>
        </p:nvPicPr>
        <p:blipFill>
          <a:blip r:embed="rId3"/>
          <a:stretch>
            <a:fillRect/>
          </a:stretch>
        </p:blipFill>
        <p:spPr>
          <a:xfrm>
            <a:off x="2414632" y="1943250"/>
            <a:ext cx="5935674" cy="3477570"/>
          </a:xfrm>
          <a:prstGeom prst="rect">
            <a:avLst/>
          </a:prstGeom>
        </p:spPr>
      </p:pic>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158BF88A-9BD2-4175-A670-94A0B3294EE5}"/>
                  </a:ext>
                </a:extLst>
              </p14:cNvPr>
              <p14:cNvContentPartPr/>
              <p14:nvPr/>
            </p14:nvContentPartPr>
            <p14:xfrm>
              <a:off x="1883830" y="3010841"/>
              <a:ext cx="1866600" cy="642600"/>
            </p14:xfrm>
          </p:contentPart>
        </mc:Choice>
        <mc:Fallback>
          <p:pic>
            <p:nvPicPr>
              <p:cNvPr id="15" name="Ink 14">
                <a:extLst>
                  <a:ext uri="{FF2B5EF4-FFF2-40B4-BE49-F238E27FC236}">
                    <a16:creationId xmlns:a16="http://schemas.microsoft.com/office/drawing/2014/main" id="{158BF88A-9BD2-4175-A670-94A0B3294EE5}"/>
                  </a:ext>
                </a:extLst>
              </p:cNvPr>
              <p:cNvPicPr/>
              <p:nvPr/>
            </p:nvPicPr>
            <p:blipFill>
              <a:blip r:embed="rId5"/>
              <a:stretch>
                <a:fillRect/>
              </a:stretch>
            </p:blipFill>
            <p:spPr>
              <a:xfrm>
                <a:off x="1874830" y="3002201"/>
                <a:ext cx="1884240" cy="660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0C287168-6987-42E9-976A-179AE68A2748}"/>
                  </a:ext>
                </a:extLst>
              </p14:cNvPr>
              <p14:cNvContentPartPr/>
              <p14:nvPr/>
            </p14:nvContentPartPr>
            <p14:xfrm>
              <a:off x="1513030" y="3971681"/>
              <a:ext cx="3931200" cy="301680"/>
            </p14:xfrm>
          </p:contentPart>
        </mc:Choice>
        <mc:Fallback>
          <p:pic>
            <p:nvPicPr>
              <p:cNvPr id="16" name="Ink 15">
                <a:extLst>
                  <a:ext uri="{FF2B5EF4-FFF2-40B4-BE49-F238E27FC236}">
                    <a16:creationId xmlns:a16="http://schemas.microsoft.com/office/drawing/2014/main" id="{0C287168-6987-42E9-976A-179AE68A2748}"/>
                  </a:ext>
                </a:extLst>
              </p:cNvPr>
              <p:cNvPicPr/>
              <p:nvPr/>
            </p:nvPicPr>
            <p:blipFill>
              <a:blip r:embed="rId7"/>
              <a:stretch>
                <a:fillRect/>
              </a:stretch>
            </p:blipFill>
            <p:spPr>
              <a:xfrm>
                <a:off x="1504390" y="3963041"/>
                <a:ext cx="3948840" cy="319320"/>
              </a:xfrm>
              <a:prstGeom prst="rect">
                <a:avLst/>
              </a:prstGeom>
            </p:spPr>
          </p:pic>
        </mc:Fallback>
      </mc:AlternateContent>
      <p:sp>
        <p:nvSpPr>
          <p:cNvPr id="17" name="TextBox 16">
            <a:extLst>
              <a:ext uri="{FF2B5EF4-FFF2-40B4-BE49-F238E27FC236}">
                <a16:creationId xmlns:a16="http://schemas.microsoft.com/office/drawing/2014/main" id="{CDBC01CA-DCB7-4E12-AAFB-0004755BAB03}"/>
              </a:ext>
            </a:extLst>
          </p:cNvPr>
          <p:cNvSpPr txBox="1"/>
          <p:nvPr/>
        </p:nvSpPr>
        <p:spPr>
          <a:xfrm>
            <a:off x="5009844" y="5379563"/>
            <a:ext cx="2081048" cy="369332"/>
          </a:xfrm>
          <a:prstGeom prst="rect">
            <a:avLst/>
          </a:prstGeom>
          <a:noFill/>
        </p:spPr>
        <p:txBody>
          <a:bodyPr wrap="square" rtlCol="0">
            <a:spAutoFit/>
          </a:bodyPr>
          <a:lstStyle/>
          <a:p>
            <a:r>
              <a:rPr lang="en-US" i="1" dirty="0"/>
              <a:t>CounterScreen.js</a:t>
            </a:r>
          </a:p>
        </p:txBody>
      </p:sp>
    </p:spTree>
    <p:extLst>
      <p:ext uri="{BB962C8B-B14F-4D97-AF65-F5344CB8AC3E}">
        <p14:creationId xmlns:p14="http://schemas.microsoft.com/office/powerpoint/2010/main" val="3926916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4183114" cy="3849624"/>
          </a:xfrm>
        </p:spPr>
        <p:txBody>
          <a:bodyPr>
            <a:normAutofit fontScale="92500" lnSpcReduction="10000"/>
          </a:bodyPr>
          <a:lstStyle/>
          <a:p>
            <a:r>
              <a:rPr lang="en-US" sz="2000" dirty="0"/>
              <a:t>But even though we’ve worked with variables all the time in other classes…</a:t>
            </a:r>
          </a:p>
          <a:p>
            <a:endParaRPr lang="en-US" sz="2000" dirty="0"/>
          </a:p>
          <a:p>
            <a:r>
              <a:rPr lang="en-US" sz="2000" dirty="0"/>
              <a:t>We still haven’t actually seen how to use a variable in this way in React Native!</a:t>
            </a:r>
          </a:p>
          <a:p>
            <a:endParaRPr lang="en-US" sz="2000" dirty="0"/>
          </a:p>
          <a:p>
            <a:r>
              <a:rPr lang="en-US" sz="2000" b="1" dirty="0">
                <a:solidFill>
                  <a:schemeClr val="accent1"/>
                </a:solidFill>
              </a:rPr>
              <a:t>Any thoughts on how we might go about doing this?</a:t>
            </a:r>
            <a:endParaRPr lang="en-US" sz="1600" b="1" dirty="0">
              <a:solidFill>
                <a:schemeClr val="accent1"/>
              </a:solidFill>
            </a:endParaRPr>
          </a:p>
          <a:p>
            <a:endParaRPr lang="en-US" sz="2000" dirty="0"/>
          </a:p>
        </p:txBody>
      </p:sp>
      <p:pic>
        <p:nvPicPr>
          <p:cNvPr id="5" name="Picture 4" descr="Graphical user interface, application&#10;&#10;Description automatically generated">
            <a:extLst>
              <a:ext uri="{FF2B5EF4-FFF2-40B4-BE49-F238E27FC236}">
                <a16:creationId xmlns:a16="http://schemas.microsoft.com/office/drawing/2014/main" id="{A410DE03-68A1-4115-BF4C-7B921476C4BA}"/>
              </a:ext>
            </a:extLst>
          </p:cNvPr>
          <p:cNvPicPr>
            <a:picLocks noChangeAspect="1"/>
          </p:cNvPicPr>
          <p:nvPr/>
        </p:nvPicPr>
        <p:blipFill>
          <a:blip r:embed="rId2"/>
          <a:stretch>
            <a:fillRect/>
          </a:stretch>
        </p:blipFill>
        <p:spPr>
          <a:xfrm>
            <a:off x="4621761" y="0"/>
            <a:ext cx="3910174" cy="6858000"/>
          </a:xfrm>
          <a:prstGeom prst="rect">
            <a:avLst/>
          </a:prstGeom>
        </p:spPr>
      </p:pic>
      <p:grpSp>
        <p:nvGrpSpPr>
          <p:cNvPr id="9" name="Group 8">
            <a:extLst>
              <a:ext uri="{FF2B5EF4-FFF2-40B4-BE49-F238E27FC236}">
                <a16:creationId xmlns:a16="http://schemas.microsoft.com/office/drawing/2014/main" id="{BB21BB01-AA04-4494-8C04-6AD8D3269FB6}"/>
              </a:ext>
            </a:extLst>
          </p:cNvPr>
          <p:cNvGrpSpPr/>
          <p:nvPr/>
        </p:nvGrpSpPr>
        <p:grpSpPr>
          <a:xfrm>
            <a:off x="8531935" y="181723"/>
            <a:ext cx="3783588" cy="6210147"/>
            <a:chOff x="8150909" y="252681"/>
            <a:chExt cx="3783588" cy="6210147"/>
          </a:xfrm>
        </p:grpSpPr>
        <p:pic>
          <p:nvPicPr>
            <p:cNvPr id="10" name="Picture 4" descr="The Click To Message Feature Can Also Be Implemented - Empty Phone Frame  PNG Image | Transparent PNG Free Download on SeekPNG">
              <a:extLst>
                <a:ext uri="{FF2B5EF4-FFF2-40B4-BE49-F238E27FC236}">
                  <a16:creationId xmlns:a16="http://schemas.microsoft.com/office/drawing/2014/main" id="{93DDA1FC-E495-433E-A96F-864652800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1242F5C4-60F1-4A30-BD01-8DA21C498352}"/>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Increase</a:t>
              </a:r>
            </a:p>
          </p:txBody>
        </p:sp>
        <p:sp>
          <p:nvSpPr>
            <p:cNvPr id="12" name="Rectangle: Rounded Corners 11">
              <a:extLst>
                <a:ext uri="{FF2B5EF4-FFF2-40B4-BE49-F238E27FC236}">
                  <a16:creationId xmlns:a16="http://schemas.microsoft.com/office/drawing/2014/main" id="{3EC731D3-0970-46D4-8899-0BC8E374FA2B}"/>
                </a:ext>
              </a:extLst>
            </p:cNvPr>
            <p:cNvSpPr/>
            <p:nvPr/>
          </p:nvSpPr>
          <p:spPr>
            <a:xfrm>
              <a:off x="8941744" y="21665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Decrease</a:t>
              </a:r>
            </a:p>
          </p:txBody>
        </p:sp>
        <p:sp>
          <p:nvSpPr>
            <p:cNvPr id="13" name="TextBox 12">
              <a:extLst>
                <a:ext uri="{FF2B5EF4-FFF2-40B4-BE49-F238E27FC236}">
                  <a16:creationId xmlns:a16="http://schemas.microsoft.com/office/drawing/2014/main" id="{24869C52-375B-4E4C-B725-0BD98C2774C4}"/>
                </a:ext>
              </a:extLst>
            </p:cNvPr>
            <p:cNvSpPr txBox="1"/>
            <p:nvPr/>
          </p:nvSpPr>
          <p:spPr>
            <a:xfrm>
              <a:off x="9255672" y="3160986"/>
              <a:ext cx="1537138" cy="646331"/>
            </a:xfrm>
            <a:prstGeom prst="rect">
              <a:avLst/>
            </a:prstGeom>
            <a:noFill/>
          </p:spPr>
          <p:txBody>
            <a:bodyPr wrap="square" rtlCol="0">
              <a:spAutoFit/>
            </a:bodyPr>
            <a:lstStyle/>
            <a:p>
              <a:pPr algn="ctr"/>
              <a:r>
                <a:rPr lang="en-US" dirty="0"/>
                <a:t>Current Count:</a:t>
              </a:r>
            </a:p>
          </p:txBody>
        </p:sp>
        <p:sp>
          <p:nvSpPr>
            <p:cNvPr id="14" name="TextBox 13">
              <a:extLst>
                <a:ext uri="{FF2B5EF4-FFF2-40B4-BE49-F238E27FC236}">
                  <a16:creationId xmlns:a16="http://schemas.microsoft.com/office/drawing/2014/main" id="{C2593804-92CB-4FBE-BF90-92C896BC0B8B}"/>
                </a:ext>
              </a:extLst>
            </p:cNvPr>
            <p:cNvSpPr txBox="1"/>
            <p:nvPr/>
          </p:nvSpPr>
          <p:spPr>
            <a:xfrm>
              <a:off x="9861330" y="3994325"/>
              <a:ext cx="827690" cy="369332"/>
            </a:xfrm>
            <a:prstGeom prst="rect">
              <a:avLst/>
            </a:prstGeom>
            <a:noFill/>
          </p:spPr>
          <p:txBody>
            <a:bodyPr wrap="square" rtlCol="0">
              <a:spAutoFit/>
            </a:bodyPr>
            <a:lstStyle/>
            <a:p>
              <a:r>
                <a:rPr lang="en-US" dirty="0"/>
                <a:t>0</a:t>
              </a:r>
            </a:p>
          </p:txBody>
        </p:sp>
      </p:grpSp>
    </p:spTree>
    <p:extLst>
      <p:ext uri="{BB962C8B-B14F-4D97-AF65-F5344CB8AC3E}">
        <p14:creationId xmlns:p14="http://schemas.microsoft.com/office/powerpoint/2010/main" val="87587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4183114" cy="3849624"/>
          </a:xfrm>
        </p:spPr>
        <p:txBody>
          <a:bodyPr>
            <a:normAutofit/>
          </a:bodyPr>
          <a:lstStyle/>
          <a:p>
            <a:r>
              <a:rPr lang="en-US" sz="2000" dirty="0"/>
              <a:t>If you are like me, you’ll probably think to yourself…</a:t>
            </a:r>
          </a:p>
          <a:p>
            <a:endParaRPr lang="en-US" sz="2000" dirty="0"/>
          </a:p>
          <a:p>
            <a:pPr marL="0" indent="0">
              <a:buNone/>
            </a:pPr>
            <a:r>
              <a:rPr lang="en-US" sz="2000" dirty="0"/>
              <a:t>“Gee! I need a variable to store the number!”</a:t>
            </a:r>
          </a:p>
          <a:p>
            <a:pPr marL="0" indent="0">
              <a:buNone/>
            </a:pPr>
            <a:endParaRPr lang="en-US" sz="2000" dirty="0"/>
          </a:p>
          <a:p>
            <a:pPr marL="0" indent="0">
              <a:buNone/>
            </a:pPr>
            <a:r>
              <a:rPr lang="en-US" sz="2000" dirty="0"/>
              <a:t>(</a:t>
            </a:r>
            <a:r>
              <a:rPr lang="en-US" sz="2000" dirty="0">
                <a:latin typeface="Consolas" panose="020B0609020204030204" pitchFamily="49" charset="0"/>
              </a:rPr>
              <a:t>let</a:t>
            </a:r>
            <a:r>
              <a:rPr lang="en-US" sz="2000" dirty="0"/>
              <a:t> in </a:t>
            </a:r>
            <a:r>
              <a:rPr lang="en-US" sz="2000" dirty="0" err="1"/>
              <a:t>javascript</a:t>
            </a:r>
            <a:r>
              <a:rPr lang="en-US" sz="2000" dirty="0"/>
              <a:t> is a way to declare a variable that has scope local to the block it’s declared in).</a:t>
            </a:r>
            <a:endParaRPr lang="en-US" sz="1600" dirty="0"/>
          </a:p>
          <a:p>
            <a:endParaRPr lang="en-US" sz="2000" dirty="0"/>
          </a:p>
        </p:txBody>
      </p:sp>
      <p:pic>
        <p:nvPicPr>
          <p:cNvPr id="6" name="Picture 5" descr="Text&#10;&#10;Description automatically generated">
            <a:extLst>
              <a:ext uri="{FF2B5EF4-FFF2-40B4-BE49-F238E27FC236}">
                <a16:creationId xmlns:a16="http://schemas.microsoft.com/office/drawing/2014/main" id="{B16BECBA-975D-49B0-8F88-25FEE070B682}"/>
              </a:ext>
            </a:extLst>
          </p:cNvPr>
          <p:cNvPicPr>
            <a:picLocks noChangeAspect="1"/>
          </p:cNvPicPr>
          <p:nvPr/>
        </p:nvPicPr>
        <p:blipFill>
          <a:blip r:embed="rId2"/>
          <a:stretch>
            <a:fillRect/>
          </a:stretch>
        </p:blipFill>
        <p:spPr>
          <a:xfrm>
            <a:off x="4741731" y="1328394"/>
            <a:ext cx="7264773" cy="467384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6CA80CD-7F8D-4270-A232-3FBF1B293F12}"/>
                  </a:ext>
                </a:extLst>
              </p14:cNvPr>
              <p14:cNvContentPartPr/>
              <p14:nvPr/>
            </p14:nvContentPartPr>
            <p14:xfrm>
              <a:off x="1355350" y="2671001"/>
              <a:ext cx="6646320" cy="1811520"/>
            </p14:xfrm>
          </p:contentPart>
        </mc:Choice>
        <mc:Fallback>
          <p:pic>
            <p:nvPicPr>
              <p:cNvPr id="7" name="Ink 6">
                <a:extLst>
                  <a:ext uri="{FF2B5EF4-FFF2-40B4-BE49-F238E27FC236}">
                    <a16:creationId xmlns:a16="http://schemas.microsoft.com/office/drawing/2014/main" id="{36CA80CD-7F8D-4270-A232-3FBF1B293F12}"/>
                  </a:ext>
                </a:extLst>
              </p:cNvPr>
              <p:cNvPicPr/>
              <p:nvPr/>
            </p:nvPicPr>
            <p:blipFill>
              <a:blip r:embed="rId4"/>
              <a:stretch>
                <a:fillRect/>
              </a:stretch>
            </p:blipFill>
            <p:spPr>
              <a:xfrm>
                <a:off x="1346710" y="2662001"/>
                <a:ext cx="6663960" cy="1829160"/>
              </a:xfrm>
              <a:prstGeom prst="rect">
                <a:avLst/>
              </a:prstGeom>
            </p:spPr>
          </p:pic>
        </mc:Fallback>
      </mc:AlternateContent>
      <p:sp>
        <p:nvSpPr>
          <p:cNvPr id="15" name="TextBox 14">
            <a:extLst>
              <a:ext uri="{FF2B5EF4-FFF2-40B4-BE49-F238E27FC236}">
                <a16:creationId xmlns:a16="http://schemas.microsoft.com/office/drawing/2014/main" id="{762A171B-2AE9-4D6C-8478-ACC23200E9FF}"/>
              </a:ext>
            </a:extLst>
          </p:cNvPr>
          <p:cNvSpPr txBox="1"/>
          <p:nvPr/>
        </p:nvSpPr>
        <p:spPr>
          <a:xfrm>
            <a:off x="7447384" y="5951167"/>
            <a:ext cx="2081048" cy="369332"/>
          </a:xfrm>
          <a:prstGeom prst="rect">
            <a:avLst/>
          </a:prstGeom>
          <a:noFill/>
        </p:spPr>
        <p:txBody>
          <a:bodyPr wrap="square" rtlCol="0">
            <a:spAutoFit/>
          </a:bodyPr>
          <a:lstStyle/>
          <a:p>
            <a:r>
              <a:rPr lang="en-US" i="1" dirty="0"/>
              <a:t>CounterScreen.js</a:t>
            </a:r>
          </a:p>
        </p:txBody>
      </p:sp>
    </p:spTree>
    <p:extLst>
      <p:ext uri="{BB962C8B-B14F-4D97-AF65-F5344CB8AC3E}">
        <p14:creationId xmlns:p14="http://schemas.microsoft.com/office/powerpoint/2010/main" val="299802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4183114" cy="3849624"/>
          </a:xfrm>
        </p:spPr>
        <p:txBody>
          <a:bodyPr>
            <a:normAutofit lnSpcReduction="10000"/>
          </a:bodyPr>
          <a:lstStyle/>
          <a:p>
            <a:r>
              <a:rPr lang="en-US" sz="2000" dirty="0"/>
              <a:t>And you also might think…</a:t>
            </a:r>
          </a:p>
          <a:p>
            <a:endParaRPr lang="en-US" sz="2000" dirty="0"/>
          </a:p>
          <a:p>
            <a:r>
              <a:rPr lang="en-US" sz="2000" dirty="0"/>
              <a:t>“Well, I remember that Button elements have the </a:t>
            </a:r>
            <a:r>
              <a:rPr lang="en-US" sz="2000" dirty="0" err="1"/>
              <a:t>onPress</a:t>
            </a:r>
            <a:r>
              <a:rPr lang="en-US" sz="2000" dirty="0"/>
              <a:t> prop!”</a:t>
            </a:r>
          </a:p>
          <a:p>
            <a:pPr lvl="1"/>
            <a:r>
              <a:rPr lang="en-US" sz="1400" dirty="0"/>
              <a:t>The “handler” for when an “event” happens!</a:t>
            </a:r>
          </a:p>
          <a:p>
            <a:endParaRPr lang="en-US" sz="1800" dirty="0"/>
          </a:p>
          <a:p>
            <a:r>
              <a:rPr lang="en-US" sz="1800" dirty="0"/>
              <a:t>So you might be tempted to start with these empty functions…</a:t>
            </a:r>
          </a:p>
          <a:p>
            <a:endParaRPr lang="en-US" sz="2000" dirty="0"/>
          </a:p>
        </p:txBody>
      </p:sp>
      <p:pic>
        <p:nvPicPr>
          <p:cNvPr id="5" name="Picture 4" descr="Text&#10;&#10;Description automatically generated">
            <a:extLst>
              <a:ext uri="{FF2B5EF4-FFF2-40B4-BE49-F238E27FC236}">
                <a16:creationId xmlns:a16="http://schemas.microsoft.com/office/drawing/2014/main" id="{49F450BE-9D88-4CD5-AC08-0A2DEEA7B345}"/>
              </a:ext>
            </a:extLst>
          </p:cNvPr>
          <p:cNvPicPr>
            <a:picLocks noChangeAspect="1"/>
          </p:cNvPicPr>
          <p:nvPr/>
        </p:nvPicPr>
        <p:blipFill>
          <a:blip r:embed="rId2"/>
          <a:stretch>
            <a:fillRect/>
          </a:stretch>
        </p:blipFill>
        <p:spPr>
          <a:xfrm>
            <a:off x="4800220" y="1172440"/>
            <a:ext cx="7391780" cy="4686541"/>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BE469F2D-4DB1-451C-9F46-A5ECB7EA5051}"/>
                  </a:ext>
                </a:extLst>
              </p14:cNvPr>
              <p14:cNvContentPartPr/>
              <p14:nvPr/>
            </p14:nvContentPartPr>
            <p14:xfrm>
              <a:off x="3405550" y="3033521"/>
              <a:ext cx="9066600" cy="3487680"/>
            </p14:xfrm>
          </p:contentPart>
        </mc:Choice>
        <mc:Fallback>
          <p:pic>
            <p:nvPicPr>
              <p:cNvPr id="8" name="Ink 7">
                <a:extLst>
                  <a:ext uri="{FF2B5EF4-FFF2-40B4-BE49-F238E27FC236}">
                    <a16:creationId xmlns:a16="http://schemas.microsoft.com/office/drawing/2014/main" id="{BE469F2D-4DB1-451C-9F46-A5ECB7EA5051}"/>
                  </a:ext>
                </a:extLst>
              </p:cNvPr>
              <p:cNvPicPr/>
              <p:nvPr/>
            </p:nvPicPr>
            <p:blipFill>
              <a:blip r:embed="rId4"/>
              <a:stretch>
                <a:fillRect/>
              </a:stretch>
            </p:blipFill>
            <p:spPr>
              <a:xfrm>
                <a:off x="3396550" y="3024881"/>
                <a:ext cx="9084240" cy="3505320"/>
              </a:xfrm>
              <a:prstGeom prst="rect">
                <a:avLst/>
              </a:prstGeom>
            </p:spPr>
          </p:pic>
        </mc:Fallback>
      </mc:AlternateContent>
      <p:sp>
        <p:nvSpPr>
          <p:cNvPr id="9" name="TextBox 8">
            <a:extLst>
              <a:ext uri="{FF2B5EF4-FFF2-40B4-BE49-F238E27FC236}">
                <a16:creationId xmlns:a16="http://schemas.microsoft.com/office/drawing/2014/main" id="{8B41C379-596E-4228-89F5-D863CA607C13}"/>
              </a:ext>
            </a:extLst>
          </p:cNvPr>
          <p:cNvSpPr txBox="1"/>
          <p:nvPr/>
        </p:nvSpPr>
        <p:spPr>
          <a:xfrm>
            <a:off x="7461844" y="5766501"/>
            <a:ext cx="2081048" cy="369332"/>
          </a:xfrm>
          <a:prstGeom prst="rect">
            <a:avLst/>
          </a:prstGeom>
          <a:noFill/>
        </p:spPr>
        <p:txBody>
          <a:bodyPr wrap="square" rtlCol="0">
            <a:spAutoFit/>
          </a:bodyPr>
          <a:lstStyle/>
          <a:p>
            <a:r>
              <a:rPr lang="en-US" i="1" dirty="0"/>
              <a:t>CounterScreen.js</a:t>
            </a:r>
          </a:p>
        </p:txBody>
      </p:sp>
    </p:spTree>
    <p:extLst>
      <p:ext uri="{BB962C8B-B14F-4D97-AF65-F5344CB8AC3E}">
        <p14:creationId xmlns:p14="http://schemas.microsoft.com/office/powerpoint/2010/main" val="3380848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41943" cy="3849624"/>
          </a:xfrm>
        </p:spPr>
        <p:txBody>
          <a:bodyPr>
            <a:normAutofit/>
          </a:bodyPr>
          <a:lstStyle/>
          <a:p>
            <a:r>
              <a:rPr lang="en-US" sz="2000" dirty="0"/>
              <a:t>All semester long, we’ve seen been working with props!</a:t>
            </a:r>
          </a:p>
          <a:p>
            <a:endParaRPr lang="en-US" sz="2000" dirty="0"/>
          </a:p>
          <a:p>
            <a:r>
              <a:rPr lang="en-US" sz="2000" dirty="0"/>
              <a:t>Last class we passed our own custom props down into our own custom components! </a:t>
            </a:r>
          </a:p>
          <a:p>
            <a:pPr marL="457200" indent="-457200">
              <a:buFont typeface="+mj-lt"/>
              <a:buAutoNum type="arabicPeriod"/>
            </a:pPr>
            <a:endParaRPr lang="en-US" sz="2000" dirty="0"/>
          </a:p>
          <a:p>
            <a:endParaRPr lang="en-US" sz="2000" dirty="0"/>
          </a:p>
        </p:txBody>
      </p:sp>
      <p:sp>
        <p:nvSpPr>
          <p:cNvPr id="4" name="TextBox 3">
            <a:extLst>
              <a:ext uri="{FF2B5EF4-FFF2-40B4-BE49-F238E27FC236}">
                <a16:creationId xmlns:a16="http://schemas.microsoft.com/office/drawing/2014/main" id="{666BA5B9-28A2-4320-958D-C156B8FAD0C7}"/>
              </a:ext>
            </a:extLst>
          </p:cNvPr>
          <p:cNvSpPr txBox="1"/>
          <p:nvPr/>
        </p:nvSpPr>
        <p:spPr>
          <a:xfrm>
            <a:off x="7789288" y="1442306"/>
            <a:ext cx="1624712" cy="369332"/>
          </a:xfrm>
          <a:prstGeom prst="rect">
            <a:avLst/>
          </a:prstGeom>
          <a:solidFill>
            <a:schemeClr val="bg1"/>
          </a:solidFill>
          <a:ln w="38100">
            <a:solidFill>
              <a:schemeClr val="accent1"/>
            </a:solidFill>
          </a:ln>
        </p:spPr>
        <p:txBody>
          <a:bodyPr wrap="square" rtlCol="0">
            <a:spAutoFit/>
          </a:bodyPr>
          <a:lstStyle/>
          <a:p>
            <a:pPr algn="ctr"/>
            <a:r>
              <a:rPr lang="en-US" dirty="0" err="1"/>
              <a:t>ImageScreen</a:t>
            </a:r>
            <a:endParaRPr lang="en-US" dirty="0"/>
          </a:p>
        </p:txBody>
      </p:sp>
      <p:sp>
        <p:nvSpPr>
          <p:cNvPr id="5" name="TextBox 4">
            <a:extLst>
              <a:ext uri="{FF2B5EF4-FFF2-40B4-BE49-F238E27FC236}">
                <a16:creationId xmlns:a16="http://schemas.microsoft.com/office/drawing/2014/main" id="{AB2FEB51-9469-4F73-9E8F-52F78DAE9883}"/>
              </a:ext>
            </a:extLst>
          </p:cNvPr>
          <p:cNvSpPr txBox="1"/>
          <p:nvPr/>
        </p:nvSpPr>
        <p:spPr>
          <a:xfrm>
            <a:off x="6057884" y="5121748"/>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sp>
        <p:nvSpPr>
          <p:cNvPr id="6" name="TextBox 5">
            <a:extLst>
              <a:ext uri="{FF2B5EF4-FFF2-40B4-BE49-F238E27FC236}">
                <a16:creationId xmlns:a16="http://schemas.microsoft.com/office/drawing/2014/main" id="{37777ADC-61C6-4028-AD8D-FC756E72C8BF}"/>
              </a:ext>
            </a:extLst>
          </p:cNvPr>
          <p:cNvSpPr txBox="1"/>
          <p:nvPr/>
        </p:nvSpPr>
        <p:spPr>
          <a:xfrm>
            <a:off x="7805617" y="5121748"/>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sp>
        <p:nvSpPr>
          <p:cNvPr id="7" name="TextBox 6">
            <a:extLst>
              <a:ext uri="{FF2B5EF4-FFF2-40B4-BE49-F238E27FC236}">
                <a16:creationId xmlns:a16="http://schemas.microsoft.com/office/drawing/2014/main" id="{9D34CCAE-DDE4-47F0-8744-78907076C94C}"/>
              </a:ext>
            </a:extLst>
          </p:cNvPr>
          <p:cNvSpPr txBox="1"/>
          <p:nvPr/>
        </p:nvSpPr>
        <p:spPr>
          <a:xfrm>
            <a:off x="9546180" y="5121748"/>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cxnSp>
        <p:nvCxnSpPr>
          <p:cNvPr id="8" name="Elbow Connector 5">
            <a:extLst>
              <a:ext uri="{FF2B5EF4-FFF2-40B4-BE49-F238E27FC236}">
                <a16:creationId xmlns:a16="http://schemas.microsoft.com/office/drawing/2014/main" id="{C2B6E2FB-77CF-4871-B7E7-BA25EE6AECDC}"/>
              </a:ext>
            </a:extLst>
          </p:cNvPr>
          <p:cNvCxnSpPr>
            <a:stCxn id="4" idx="2"/>
            <a:endCxn id="5" idx="0"/>
          </p:cNvCxnSpPr>
          <p:nvPr/>
        </p:nvCxnSpPr>
        <p:spPr>
          <a:xfrm rot="5400000">
            <a:off x="6080887" y="2600991"/>
            <a:ext cx="3310110" cy="1731404"/>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16">
            <a:extLst>
              <a:ext uri="{FF2B5EF4-FFF2-40B4-BE49-F238E27FC236}">
                <a16:creationId xmlns:a16="http://schemas.microsoft.com/office/drawing/2014/main" id="{A45B6896-674B-4898-8361-3065C0CD9D8C}"/>
              </a:ext>
            </a:extLst>
          </p:cNvPr>
          <p:cNvCxnSpPr>
            <a:cxnSpLocks/>
            <a:stCxn id="4" idx="2"/>
            <a:endCxn id="7" idx="0"/>
          </p:cNvCxnSpPr>
          <p:nvPr/>
        </p:nvCxnSpPr>
        <p:spPr>
          <a:xfrm rot="16200000" flipH="1">
            <a:off x="7825035" y="2588247"/>
            <a:ext cx="3310110" cy="1756892"/>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19">
            <a:extLst>
              <a:ext uri="{FF2B5EF4-FFF2-40B4-BE49-F238E27FC236}">
                <a16:creationId xmlns:a16="http://schemas.microsoft.com/office/drawing/2014/main" id="{9342C317-FA80-429D-AA2C-825D7DAC1096}"/>
              </a:ext>
            </a:extLst>
          </p:cNvPr>
          <p:cNvCxnSpPr>
            <a:cxnSpLocks/>
            <a:stCxn id="4" idx="2"/>
            <a:endCxn id="6" idx="0"/>
          </p:cNvCxnSpPr>
          <p:nvPr/>
        </p:nvCxnSpPr>
        <p:spPr>
          <a:xfrm rot="16200000" flipH="1">
            <a:off x="6954753" y="3458528"/>
            <a:ext cx="3310110" cy="16329"/>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385013-BB5B-41AF-9BB9-C14508F4BFD6}"/>
              </a:ext>
            </a:extLst>
          </p:cNvPr>
          <p:cNvSpPr txBox="1"/>
          <p:nvPr/>
        </p:nvSpPr>
        <p:spPr>
          <a:xfrm>
            <a:off x="6870240" y="3719934"/>
            <a:ext cx="1261372" cy="430887"/>
          </a:xfrm>
          <a:prstGeom prst="rect">
            <a:avLst/>
          </a:prstGeom>
          <a:solidFill>
            <a:schemeClr val="bg1"/>
          </a:solidFill>
          <a:ln w="38100">
            <a:solidFill>
              <a:schemeClr val="accent1"/>
            </a:solidFill>
          </a:ln>
        </p:spPr>
        <p:txBody>
          <a:bodyPr wrap="square" rtlCol="0">
            <a:spAutoFit/>
          </a:bodyPr>
          <a:lstStyle/>
          <a:p>
            <a:pPr algn="ctr"/>
            <a:r>
              <a:rPr lang="en-US" sz="1100" dirty="0"/>
              <a:t>{title: “coffee”,</a:t>
            </a:r>
          </a:p>
          <a:p>
            <a:pPr algn="ctr"/>
            <a:r>
              <a:rPr lang="en-US" sz="1100" dirty="0"/>
              <a:t>image: </a:t>
            </a:r>
            <a:r>
              <a:rPr lang="en-US" sz="1100" dirty="0" err="1"/>
              <a:t>cof.jpg</a:t>
            </a:r>
            <a:r>
              <a:rPr lang="en-US" sz="1100" dirty="0"/>
              <a:t>”}</a:t>
            </a:r>
          </a:p>
        </p:txBody>
      </p:sp>
      <p:sp>
        <p:nvSpPr>
          <p:cNvPr id="12" name="TextBox 11">
            <a:extLst>
              <a:ext uri="{FF2B5EF4-FFF2-40B4-BE49-F238E27FC236}">
                <a16:creationId xmlns:a16="http://schemas.microsoft.com/office/drawing/2014/main" id="{DEB06CBE-0DF6-497D-9B45-4D433374B243}"/>
              </a:ext>
            </a:extLst>
          </p:cNvPr>
          <p:cNvSpPr txBox="1"/>
          <p:nvPr/>
        </p:nvSpPr>
        <p:spPr>
          <a:xfrm>
            <a:off x="8617973" y="3689858"/>
            <a:ext cx="1391422" cy="430887"/>
          </a:xfrm>
          <a:prstGeom prst="rect">
            <a:avLst/>
          </a:prstGeom>
          <a:solidFill>
            <a:schemeClr val="bg1"/>
          </a:solidFill>
          <a:ln w="38100">
            <a:solidFill>
              <a:schemeClr val="accent1"/>
            </a:solidFill>
          </a:ln>
        </p:spPr>
        <p:txBody>
          <a:bodyPr wrap="square" rtlCol="0">
            <a:spAutoFit/>
          </a:bodyPr>
          <a:lstStyle/>
          <a:p>
            <a:pPr algn="ctr"/>
            <a:r>
              <a:rPr lang="en-US" sz="1100" dirty="0"/>
              <a:t>{title: “doughnut”,</a:t>
            </a:r>
          </a:p>
          <a:p>
            <a:pPr algn="ctr"/>
            <a:r>
              <a:rPr lang="en-US" sz="1100" dirty="0"/>
              <a:t>image:  </a:t>
            </a:r>
            <a:r>
              <a:rPr lang="en-US" sz="1100" dirty="0" err="1"/>
              <a:t>d.jpg</a:t>
            </a:r>
            <a:r>
              <a:rPr lang="en-US" sz="1100" dirty="0"/>
              <a:t>”}</a:t>
            </a:r>
          </a:p>
        </p:txBody>
      </p:sp>
      <p:sp>
        <p:nvSpPr>
          <p:cNvPr id="13" name="TextBox 12">
            <a:extLst>
              <a:ext uri="{FF2B5EF4-FFF2-40B4-BE49-F238E27FC236}">
                <a16:creationId xmlns:a16="http://schemas.microsoft.com/office/drawing/2014/main" id="{941704E3-C157-44DF-B56F-F505A69A6E76}"/>
              </a:ext>
            </a:extLst>
          </p:cNvPr>
          <p:cNvSpPr txBox="1"/>
          <p:nvPr/>
        </p:nvSpPr>
        <p:spPr>
          <a:xfrm>
            <a:off x="10374864" y="3658601"/>
            <a:ext cx="1398019" cy="430887"/>
          </a:xfrm>
          <a:prstGeom prst="rect">
            <a:avLst/>
          </a:prstGeom>
          <a:solidFill>
            <a:schemeClr val="bg1"/>
          </a:solidFill>
          <a:ln w="38100">
            <a:solidFill>
              <a:schemeClr val="accent1"/>
            </a:solidFill>
          </a:ln>
        </p:spPr>
        <p:txBody>
          <a:bodyPr wrap="square" rtlCol="0">
            <a:spAutoFit/>
          </a:bodyPr>
          <a:lstStyle/>
          <a:p>
            <a:pPr algn="ctr"/>
            <a:r>
              <a:rPr lang="en-US" sz="1100" dirty="0"/>
              <a:t>{title: “sandwich”,</a:t>
            </a:r>
          </a:p>
          <a:p>
            <a:pPr algn="ctr"/>
            <a:r>
              <a:rPr lang="en-US" sz="1100" dirty="0"/>
              <a:t>image: </a:t>
            </a:r>
            <a:r>
              <a:rPr lang="en-US" sz="1100" dirty="0" err="1"/>
              <a:t>s.jpg</a:t>
            </a:r>
            <a:r>
              <a:rPr lang="en-US" sz="1100" dirty="0"/>
              <a:t>”}</a:t>
            </a:r>
          </a:p>
        </p:txBody>
      </p:sp>
    </p:spTree>
    <p:extLst>
      <p:ext uri="{BB962C8B-B14F-4D97-AF65-F5344CB8AC3E}">
        <p14:creationId xmlns:p14="http://schemas.microsoft.com/office/powerpoint/2010/main" val="1881467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2984935" cy="3849624"/>
          </a:xfrm>
        </p:spPr>
        <p:txBody>
          <a:bodyPr>
            <a:normAutofit/>
          </a:bodyPr>
          <a:lstStyle/>
          <a:p>
            <a:r>
              <a:rPr lang="en-US" sz="2000" dirty="0"/>
              <a:t>And then maybe have those functions increase or decrease the counter variable!</a:t>
            </a:r>
          </a:p>
          <a:p>
            <a:endParaRPr lang="en-US" sz="2000" dirty="0"/>
          </a:p>
          <a:p>
            <a:pPr marL="0" indent="0">
              <a:buNone/>
            </a:pPr>
            <a:r>
              <a:rPr lang="en-US" sz="2000" dirty="0"/>
              <a:t> </a:t>
            </a:r>
            <a:endParaRPr lang="en-US" sz="18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7" name="TextBox 6">
            <a:extLst>
              <a:ext uri="{FF2B5EF4-FFF2-40B4-BE49-F238E27FC236}">
                <a16:creationId xmlns:a16="http://schemas.microsoft.com/office/drawing/2014/main" id="{5F7C90B7-0375-4A63-A666-650FAC920B97}"/>
              </a:ext>
            </a:extLst>
          </p:cNvPr>
          <p:cNvSpPr txBox="1"/>
          <p:nvPr/>
        </p:nvSpPr>
        <p:spPr>
          <a:xfrm>
            <a:off x="7461844" y="5858981"/>
            <a:ext cx="2081048" cy="369332"/>
          </a:xfrm>
          <a:prstGeom prst="rect">
            <a:avLst/>
          </a:prstGeom>
          <a:noFill/>
        </p:spPr>
        <p:txBody>
          <a:bodyPr wrap="square" rtlCol="0">
            <a:spAutoFit/>
          </a:bodyPr>
          <a:lstStyle/>
          <a:p>
            <a:r>
              <a:rPr lang="en-US" i="1" dirty="0"/>
              <a:t>CounterScreen.js</a:t>
            </a:r>
          </a:p>
        </p:txBody>
      </p:sp>
      <p:pic>
        <p:nvPicPr>
          <p:cNvPr id="9" name="Picture 8" descr="Text&#10;&#10;Description automatically generated">
            <a:extLst>
              <a:ext uri="{FF2B5EF4-FFF2-40B4-BE49-F238E27FC236}">
                <a16:creationId xmlns:a16="http://schemas.microsoft.com/office/drawing/2014/main" id="{1C67801E-F0BD-4E6F-8E74-C5719B87FDE0}"/>
              </a:ext>
            </a:extLst>
          </p:cNvPr>
          <p:cNvPicPr>
            <a:picLocks noChangeAspect="1"/>
          </p:cNvPicPr>
          <p:nvPr/>
        </p:nvPicPr>
        <p:blipFill>
          <a:blip r:embed="rId4"/>
          <a:stretch>
            <a:fillRect/>
          </a:stretch>
        </p:blipFill>
        <p:spPr>
          <a:xfrm>
            <a:off x="3814313" y="906833"/>
            <a:ext cx="8249074" cy="4819898"/>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2FC6A9E9-D367-40D4-860B-AE823BF3A906}"/>
                  </a:ext>
                </a:extLst>
              </p14:cNvPr>
              <p14:cNvContentPartPr/>
              <p14:nvPr/>
            </p14:nvContentPartPr>
            <p14:xfrm>
              <a:off x="10135390" y="3064481"/>
              <a:ext cx="1208520" cy="830520"/>
            </p14:xfrm>
          </p:contentPart>
        </mc:Choice>
        <mc:Fallback>
          <p:pic>
            <p:nvPicPr>
              <p:cNvPr id="10" name="Ink 9">
                <a:extLst>
                  <a:ext uri="{FF2B5EF4-FFF2-40B4-BE49-F238E27FC236}">
                    <a16:creationId xmlns:a16="http://schemas.microsoft.com/office/drawing/2014/main" id="{2FC6A9E9-D367-40D4-860B-AE823BF3A906}"/>
                  </a:ext>
                </a:extLst>
              </p:cNvPr>
              <p:cNvPicPr/>
              <p:nvPr/>
            </p:nvPicPr>
            <p:blipFill>
              <a:blip r:embed="rId6"/>
              <a:stretch>
                <a:fillRect/>
              </a:stretch>
            </p:blipFill>
            <p:spPr>
              <a:xfrm>
                <a:off x="10126750" y="3055481"/>
                <a:ext cx="1226160" cy="848160"/>
              </a:xfrm>
              <a:prstGeom prst="rect">
                <a:avLst/>
              </a:prstGeom>
            </p:spPr>
          </p:pic>
        </mc:Fallback>
      </mc:AlternateContent>
    </p:spTree>
    <p:extLst>
      <p:ext uri="{BB962C8B-B14F-4D97-AF65-F5344CB8AC3E}">
        <p14:creationId xmlns:p14="http://schemas.microsoft.com/office/powerpoint/2010/main" val="3173650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2984935" cy="3849624"/>
          </a:xfrm>
        </p:spPr>
        <p:txBody>
          <a:bodyPr>
            <a:normAutofit/>
          </a:bodyPr>
          <a:lstStyle/>
          <a:p>
            <a:r>
              <a:rPr lang="en-US" sz="2000" dirty="0"/>
              <a:t>And then, finally, actually printing the value of that variable out.</a:t>
            </a:r>
          </a:p>
          <a:p>
            <a:endParaRPr lang="en-US" sz="2000" dirty="0"/>
          </a:p>
          <a:p>
            <a:pPr marL="0" indent="0">
              <a:buNone/>
            </a:pPr>
            <a:r>
              <a:rPr lang="en-US" sz="2000" dirty="0"/>
              <a:t> </a:t>
            </a:r>
            <a:endParaRPr lang="en-US" sz="1800" dirty="0"/>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7" name="TextBox 6">
            <a:extLst>
              <a:ext uri="{FF2B5EF4-FFF2-40B4-BE49-F238E27FC236}">
                <a16:creationId xmlns:a16="http://schemas.microsoft.com/office/drawing/2014/main" id="{5F7C90B7-0375-4A63-A666-650FAC920B97}"/>
              </a:ext>
            </a:extLst>
          </p:cNvPr>
          <p:cNvSpPr txBox="1"/>
          <p:nvPr/>
        </p:nvSpPr>
        <p:spPr>
          <a:xfrm>
            <a:off x="7461844" y="5858981"/>
            <a:ext cx="2081048" cy="369332"/>
          </a:xfrm>
          <a:prstGeom prst="rect">
            <a:avLst/>
          </a:prstGeom>
          <a:noFill/>
        </p:spPr>
        <p:txBody>
          <a:bodyPr wrap="square" rtlCol="0">
            <a:spAutoFit/>
          </a:bodyPr>
          <a:lstStyle/>
          <a:p>
            <a:r>
              <a:rPr lang="en-US" i="1" dirty="0"/>
              <a:t>CounterScreen.js</a:t>
            </a:r>
          </a:p>
        </p:txBody>
      </p:sp>
      <p:pic>
        <p:nvPicPr>
          <p:cNvPr id="6" name="Picture 5" descr="Text&#10;&#10;Description automatically generated">
            <a:extLst>
              <a:ext uri="{FF2B5EF4-FFF2-40B4-BE49-F238E27FC236}">
                <a16:creationId xmlns:a16="http://schemas.microsoft.com/office/drawing/2014/main" id="{5DA2BE60-C4E4-4B8E-AB9A-7AAEE4D97300}"/>
              </a:ext>
            </a:extLst>
          </p:cNvPr>
          <p:cNvPicPr>
            <a:picLocks noChangeAspect="1"/>
          </p:cNvPicPr>
          <p:nvPr/>
        </p:nvPicPr>
        <p:blipFill>
          <a:blip r:embed="rId4"/>
          <a:stretch>
            <a:fillRect/>
          </a:stretch>
        </p:blipFill>
        <p:spPr>
          <a:xfrm>
            <a:off x="3993729" y="869389"/>
            <a:ext cx="8198271" cy="4788146"/>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721D4E52-BFD9-43A8-A641-C27739885824}"/>
                  </a:ext>
                </a:extLst>
              </p14:cNvPr>
              <p14:cNvContentPartPr/>
              <p14:nvPr/>
            </p14:nvContentPartPr>
            <p14:xfrm>
              <a:off x="2411950" y="3254921"/>
              <a:ext cx="6423120" cy="1531080"/>
            </p14:xfrm>
          </p:contentPart>
        </mc:Choice>
        <mc:Fallback>
          <p:pic>
            <p:nvPicPr>
              <p:cNvPr id="8" name="Ink 7">
                <a:extLst>
                  <a:ext uri="{FF2B5EF4-FFF2-40B4-BE49-F238E27FC236}">
                    <a16:creationId xmlns:a16="http://schemas.microsoft.com/office/drawing/2014/main" id="{721D4E52-BFD9-43A8-A641-C27739885824}"/>
                  </a:ext>
                </a:extLst>
              </p:cNvPr>
              <p:cNvPicPr/>
              <p:nvPr/>
            </p:nvPicPr>
            <p:blipFill>
              <a:blip r:embed="rId6"/>
              <a:stretch>
                <a:fillRect/>
              </a:stretch>
            </p:blipFill>
            <p:spPr>
              <a:xfrm>
                <a:off x="2402950" y="3246281"/>
                <a:ext cx="6440760" cy="1548720"/>
              </a:xfrm>
              <a:prstGeom prst="rect">
                <a:avLst/>
              </a:prstGeom>
            </p:spPr>
          </p:pic>
        </mc:Fallback>
      </mc:AlternateContent>
    </p:spTree>
    <p:extLst>
      <p:ext uri="{BB962C8B-B14F-4D97-AF65-F5344CB8AC3E}">
        <p14:creationId xmlns:p14="http://schemas.microsoft.com/office/powerpoint/2010/main" val="123370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2984935" cy="3849624"/>
          </a:xfrm>
        </p:spPr>
        <p:txBody>
          <a:bodyPr>
            <a:normAutofit fontScale="77500" lnSpcReduction="20000"/>
          </a:bodyPr>
          <a:lstStyle/>
          <a:p>
            <a:r>
              <a:rPr lang="en-US" sz="2000" dirty="0"/>
              <a:t>I warned you at the top of this: this isn’t quite right.</a:t>
            </a:r>
          </a:p>
          <a:p>
            <a:endParaRPr lang="en-US" sz="2000" dirty="0"/>
          </a:p>
          <a:p>
            <a:r>
              <a:rPr lang="en-US" sz="2000" dirty="0"/>
              <a:t>BUT – it probably seems reasonable, yeah?</a:t>
            </a:r>
          </a:p>
          <a:p>
            <a:endParaRPr lang="en-US" sz="2000" dirty="0"/>
          </a:p>
          <a:p>
            <a:r>
              <a:rPr lang="en-US" sz="2000" dirty="0"/>
              <a:t>Sadly, no matter how many times you push the buttons, it will always just say 0.</a:t>
            </a:r>
          </a:p>
          <a:p>
            <a:endParaRPr lang="en-US" sz="2000" dirty="0"/>
          </a:p>
          <a:p>
            <a:r>
              <a:rPr lang="en-US" sz="2000" b="1" dirty="0">
                <a:solidFill>
                  <a:schemeClr val="accent1"/>
                </a:solidFill>
              </a:rPr>
              <a:t>Why is that?</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7" name="TextBox 6">
            <a:extLst>
              <a:ext uri="{FF2B5EF4-FFF2-40B4-BE49-F238E27FC236}">
                <a16:creationId xmlns:a16="http://schemas.microsoft.com/office/drawing/2014/main" id="{5F7C90B7-0375-4A63-A666-650FAC920B97}"/>
              </a:ext>
            </a:extLst>
          </p:cNvPr>
          <p:cNvSpPr txBox="1"/>
          <p:nvPr/>
        </p:nvSpPr>
        <p:spPr>
          <a:xfrm>
            <a:off x="5727636" y="3405352"/>
            <a:ext cx="2081048" cy="369332"/>
          </a:xfrm>
          <a:prstGeom prst="rect">
            <a:avLst/>
          </a:prstGeom>
          <a:noFill/>
        </p:spPr>
        <p:txBody>
          <a:bodyPr wrap="square" rtlCol="0">
            <a:spAutoFit/>
          </a:bodyPr>
          <a:lstStyle/>
          <a:p>
            <a:r>
              <a:rPr lang="en-US" i="1" dirty="0"/>
              <a:t>CounterScreen.js</a:t>
            </a:r>
          </a:p>
        </p:txBody>
      </p:sp>
      <p:pic>
        <p:nvPicPr>
          <p:cNvPr id="6" name="Picture 5" descr="Text&#10;&#10;Description automatically generated">
            <a:extLst>
              <a:ext uri="{FF2B5EF4-FFF2-40B4-BE49-F238E27FC236}">
                <a16:creationId xmlns:a16="http://schemas.microsoft.com/office/drawing/2014/main" id="{5DA2BE60-C4E4-4B8E-AB9A-7AAEE4D97300}"/>
              </a:ext>
            </a:extLst>
          </p:cNvPr>
          <p:cNvPicPr>
            <a:picLocks noChangeAspect="1"/>
          </p:cNvPicPr>
          <p:nvPr/>
        </p:nvPicPr>
        <p:blipFill>
          <a:blip r:embed="rId4"/>
          <a:stretch>
            <a:fillRect/>
          </a:stretch>
        </p:blipFill>
        <p:spPr>
          <a:xfrm>
            <a:off x="3938550" y="-92308"/>
            <a:ext cx="6029189" cy="3521308"/>
          </a:xfrm>
          <a:prstGeom prst="rect">
            <a:avLst/>
          </a:prstGeom>
        </p:spPr>
      </p:pic>
      <p:pic>
        <p:nvPicPr>
          <p:cNvPr id="9" name="Picture 8" descr="Graphical user interface, application, website&#10;&#10;Description automatically generated">
            <a:extLst>
              <a:ext uri="{FF2B5EF4-FFF2-40B4-BE49-F238E27FC236}">
                <a16:creationId xmlns:a16="http://schemas.microsoft.com/office/drawing/2014/main" id="{EFFE031A-2FB2-444A-9D36-31974129F775}"/>
              </a:ext>
            </a:extLst>
          </p:cNvPr>
          <p:cNvPicPr>
            <a:picLocks noChangeAspect="1"/>
          </p:cNvPicPr>
          <p:nvPr/>
        </p:nvPicPr>
        <p:blipFill>
          <a:blip r:embed="rId5"/>
          <a:stretch>
            <a:fillRect/>
          </a:stretch>
        </p:blipFill>
        <p:spPr>
          <a:xfrm>
            <a:off x="6959127" y="3793085"/>
            <a:ext cx="4883401" cy="2978303"/>
          </a:xfrm>
          <a:prstGeom prst="rect">
            <a:avLst/>
          </a:prstGeom>
        </p:spPr>
      </p:pic>
    </p:spTree>
    <p:extLst>
      <p:ext uri="{BB962C8B-B14F-4D97-AF65-F5344CB8AC3E}">
        <p14:creationId xmlns:p14="http://schemas.microsoft.com/office/powerpoint/2010/main" val="2389284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2984935" cy="3849624"/>
          </a:xfrm>
        </p:spPr>
        <p:txBody>
          <a:bodyPr>
            <a:normAutofit fontScale="92500" lnSpcReduction="10000"/>
          </a:bodyPr>
          <a:lstStyle/>
          <a:p>
            <a:r>
              <a:rPr lang="en-US" sz="2000" dirty="0"/>
              <a:t>It has more to do with how screens render, than it does with problems with our logic.</a:t>
            </a:r>
          </a:p>
          <a:p>
            <a:r>
              <a:rPr lang="en-US" sz="2000" dirty="0"/>
              <a:t>Most of what we have here *is* actually just fine!</a:t>
            </a:r>
          </a:p>
          <a:p>
            <a:r>
              <a:rPr lang="en-US" sz="2000" dirty="0"/>
              <a:t>And more than that: we *are* changing the variable!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7" name="TextBox 6">
            <a:extLst>
              <a:ext uri="{FF2B5EF4-FFF2-40B4-BE49-F238E27FC236}">
                <a16:creationId xmlns:a16="http://schemas.microsoft.com/office/drawing/2014/main" id="{5F7C90B7-0375-4A63-A666-650FAC920B97}"/>
              </a:ext>
            </a:extLst>
          </p:cNvPr>
          <p:cNvSpPr txBox="1"/>
          <p:nvPr/>
        </p:nvSpPr>
        <p:spPr>
          <a:xfrm>
            <a:off x="6950603" y="4498770"/>
            <a:ext cx="2081048" cy="369332"/>
          </a:xfrm>
          <a:prstGeom prst="rect">
            <a:avLst/>
          </a:prstGeom>
          <a:noFill/>
        </p:spPr>
        <p:txBody>
          <a:bodyPr wrap="square" rtlCol="0">
            <a:spAutoFit/>
          </a:bodyPr>
          <a:lstStyle/>
          <a:p>
            <a:r>
              <a:rPr lang="en-US" i="1" dirty="0"/>
              <a:t>CounterScreen.js</a:t>
            </a:r>
          </a:p>
        </p:txBody>
      </p:sp>
      <p:pic>
        <p:nvPicPr>
          <p:cNvPr id="6" name="Picture 5" descr="Text&#10;&#10;Description automatically generated">
            <a:extLst>
              <a:ext uri="{FF2B5EF4-FFF2-40B4-BE49-F238E27FC236}">
                <a16:creationId xmlns:a16="http://schemas.microsoft.com/office/drawing/2014/main" id="{5DA2BE60-C4E4-4B8E-AB9A-7AAEE4D97300}"/>
              </a:ext>
            </a:extLst>
          </p:cNvPr>
          <p:cNvPicPr>
            <a:picLocks noChangeAspect="1"/>
          </p:cNvPicPr>
          <p:nvPr/>
        </p:nvPicPr>
        <p:blipFill>
          <a:blip r:embed="rId4"/>
          <a:stretch>
            <a:fillRect/>
          </a:stretch>
        </p:blipFill>
        <p:spPr>
          <a:xfrm>
            <a:off x="4139727" y="0"/>
            <a:ext cx="7702801" cy="4498770"/>
          </a:xfrm>
          <a:prstGeom prst="rect">
            <a:avLst/>
          </a:prstGeom>
        </p:spPr>
      </p:pic>
    </p:spTree>
    <p:extLst>
      <p:ext uri="{BB962C8B-B14F-4D97-AF65-F5344CB8AC3E}">
        <p14:creationId xmlns:p14="http://schemas.microsoft.com/office/powerpoint/2010/main" val="3940716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4637537" cy="3849624"/>
          </a:xfrm>
        </p:spPr>
        <p:txBody>
          <a:bodyPr>
            <a:normAutofit/>
          </a:bodyPr>
          <a:lstStyle/>
          <a:p>
            <a:r>
              <a:rPr lang="en-US" sz="2000" dirty="0"/>
              <a:t>I’ve added some console.log lines inside of the Button handlers.</a:t>
            </a:r>
          </a:p>
          <a:p>
            <a:r>
              <a:rPr lang="en-US" sz="2000" dirty="0"/>
              <a:t>They print out the value of counter.</a:t>
            </a:r>
          </a:p>
          <a:p>
            <a:r>
              <a:rPr lang="en-US" sz="2000" dirty="0"/>
              <a:t>And if we take a look at the console output (after I push the buttons a few times)…</a:t>
            </a:r>
          </a:p>
          <a:p>
            <a:pPr lvl="1"/>
            <a:r>
              <a:rPr lang="en-US" sz="1800" dirty="0"/>
              <a:t>We can see that counter, is in fact, going up and down!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7" name="TextBox 6">
            <a:extLst>
              <a:ext uri="{FF2B5EF4-FFF2-40B4-BE49-F238E27FC236}">
                <a16:creationId xmlns:a16="http://schemas.microsoft.com/office/drawing/2014/main" id="{5F7C90B7-0375-4A63-A666-650FAC920B97}"/>
              </a:ext>
            </a:extLst>
          </p:cNvPr>
          <p:cNvSpPr txBox="1"/>
          <p:nvPr/>
        </p:nvSpPr>
        <p:spPr>
          <a:xfrm>
            <a:off x="7304315" y="4191215"/>
            <a:ext cx="2081048" cy="369332"/>
          </a:xfrm>
          <a:prstGeom prst="rect">
            <a:avLst/>
          </a:prstGeom>
          <a:noFill/>
        </p:spPr>
        <p:txBody>
          <a:bodyPr wrap="square" rtlCol="0">
            <a:spAutoFit/>
          </a:bodyPr>
          <a:lstStyle/>
          <a:p>
            <a:r>
              <a:rPr lang="en-US" i="1" dirty="0"/>
              <a:t>CounterScreen.js</a:t>
            </a:r>
          </a:p>
        </p:txBody>
      </p:sp>
      <p:pic>
        <p:nvPicPr>
          <p:cNvPr id="8" name="Picture 7" descr="A screenshot of a computer&#10;&#10;Description automatically generated with medium confidence">
            <a:extLst>
              <a:ext uri="{FF2B5EF4-FFF2-40B4-BE49-F238E27FC236}">
                <a16:creationId xmlns:a16="http://schemas.microsoft.com/office/drawing/2014/main" id="{6AE7F243-8A5D-4425-8AFA-EF32A4F99B7D}"/>
              </a:ext>
            </a:extLst>
          </p:cNvPr>
          <p:cNvPicPr>
            <a:picLocks noChangeAspect="1"/>
          </p:cNvPicPr>
          <p:nvPr/>
        </p:nvPicPr>
        <p:blipFill>
          <a:blip r:embed="rId4"/>
          <a:stretch>
            <a:fillRect/>
          </a:stretch>
        </p:blipFill>
        <p:spPr>
          <a:xfrm>
            <a:off x="5218986" y="0"/>
            <a:ext cx="6483683" cy="4191215"/>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D6DD150B-554B-497C-BCA0-E17D7F815182}"/>
              </a:ext>
            </a:extLst>
          </p:cNvPr>
          <p:cNvPicPr>
            <a:picLocks noChangeAspect="1"/>
          </p:cNvPicPr>
          <p:nvPr/>
        </p:nvPicPr>
        <p:blipFill>
          <a:blip r:embed="rId5"/>
          <a:stretch>
            <a:fillRect/>
          </a:stretch>
        </p:blipFill>
        <p:spPr>
          <a:xfrm>
            <a:off x="4708996" y="4637007"/>
            <a:ext cx="1035103" cy="2121009"/>
          </a:xfrm>
          <a:prstGeom prst="rect">
            <a:avLst/>
          </a:prstGeom>
        </p:spPr>
      </p:pic>
    </p:spTree>
    <p:extLst>
      <p:ext uri="{BB962C8B-B14F-4D97-AF65-F5344CB8AC3E}">
        <p14:creationId xmlns:p14="http://schemas.microsoft.com/office/powerpoint/2010/main" val="1175982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349472" y="2101543"/>
            <a:ext cx="4637537" cy="3849624"/>
          </a:xfrm>
        </p:spPr>
        <p:txBody>
          <a:bodyPr>
            <a:normAutofit/>
          </a:bodyPr>
          <a:lstStyle/>
          <a:p>
            <a:r>
              <a:rPr lang="en-US" sz="2000" dirty="0"/>
              <a:t>So our logic to change the variable seems good!</a:t>
            </a:r>
          </a:p>
          <a:p>
            <a:r>
              <a:rPr lang="en-US" sz="2000" dirty="0"/>
              <a:t>But the screen isn’t updating?</a:t>
            </a:r>
          </a:p>
          <a:p>
            <a:r>
              <a:rPr lang="en-US" sz="2000" dirty="0"/>
              <a:t>What gives!?!</a:t>
            </a:r>
          </a:p>
          <a:p>
            <a:endParaRPr lang="en-US" sz="2000" dirty="0"/>
          </a:p>
          <a:p>
            <a:r>
              <a:rPr lang="en-US" sz="2000" dirty="0"/>
              <a:t>Again, it boils down to when the screen is getting rendered.</a:t>
            </a:r>
            <a:endParaRPr lang="en-US" sz="18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7" name="TextBox 6">
            <a:extLst>
              <a:ext uri="{FF2B5EF4-FFF2-40B4-BE49-F238E27FC236}">
                <a16:creationId xmlns:a16="http://schemas.microsoft.com/office/drawing/2014/main" id="{5F7C90B7-0375-4A63-A666-650FAC920B97}"/>
              </a:ext>
            </a:extLst>
          </p:cNvPr>
          <p:cNvSpPr txBox="1"/>
          <p:nvPr/>
        </p:nvSpPr>
        <p:spPr>
          <a:xfrm>
            <a:off x="7304315" y="6030740"/>
            <a:ext cx="2081048" cy="369332"/>
          </a:xfrm>
          <a:prstGeom prst="rect">
            <a:avLst/>
          </a:prstGeom>
          <a:noFill/>
        </p:spPr>
        <p:txBody>
          <a:bodyPr wrap="square" rtlCol="0">
            <a:spAutoFit/>
          </a:bodyPr>
          <a:lstStyle/>
          <a:p>
            <a:r>
              <a:rPr lang="en-US" i="1" dirty="0"/>
              <a:t>CounterScreen.js</a:t>
            </a:r>
          </a:p>
        </p:txBody>
      </p:sp>
      <p:pic>
        <p:nvPicPr>
          <p:cNvPr id="8" name="Picture 7" descr="A screenshot of a computer&#10;&#10;Description automatically generated with medium confidence">
            <a:extLst>
              <a:ext uri="{FF2B5EF4-FFF2-40B4-BE49-F238E27FC236}">
                <a16:creationId xmlns:a16="http://schemas.microsoft.com/office/drawing/2014/main" id="{6AE7F243-8A5D-4425-8AFA-EF32A4F99B7D}"/>
              </a:ext>
            </a:extLst>
          </p:cNvPr>
          <p:cNvPicPr>
            <a:picLocks noChangeAspect="1"/>
          </p:cNvPicPr>
          <p:nvPr/>
        </p:nvPicPr>
        <p:blipFill>
          <a:blip r:embed="rId4"/>
          <a:stretch>
            <a:fillRect/>
          </a:stretch>
        </p:blipFill>
        <p:spPr>
          <a:xfrm>
            <a:off x="5358845" y="1328394"/>
            <a:ext cx="6483683" cy="4191215"/>
          </a:xfrm>
          <a:prstGeom prst="rect">
            <a:avLst/>
          </a:prstGeom>
        </p:spPr>
      </p:pic>
    </p:spTree>
    <p:extLst>
      <p:ext uri="{BB962C8B-B14F-4D97-AF65-F5344CB8AC3E}">
        <p14:creationId xmlns:p14="http://schemas.microsoft.com/office/powerpoint/2010/main" val="2821443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211789" y="2101543"/>
            <a:ext cx="3203946" cy="3849624"/>
          </a:xfrm>
        </p:spPr>
        <p:txBody>
          <a:bodyPr>
            <a:normAutofit fontScale="85000" lnSpcReduction="10000"/>
          </a:bodyPr>
          <a:lstStyle/>
          <a:p>
            <a:r>
              <a:rPr lang="en-US" sz="2000" dirty="0"/>
              <a:t>When you first “go to” this screen by clicking the button, the screen renders once.</a:t>
            </a:r>
          </a:p>
          <a:p>
            <a:pPr lvl="1"/>
            <a:r>
              <a:rPr lang="en-US" sz="1800" dirty="0"/>
              <a:t>Displaying the buttons and the current count score.</a:t>
            </a:r>
          </a:p>
          <a:p>
            <a:endParaRPr lang="en-US" sz="2000" dirty="0"/>
          </a:p>
          <a:p>
            <a:r>
              <a:rPr lang="en-US" sz="2000" dirty="0"/>
              <a:t>Pushing “Increase” and “Decrease” changes the variable, but *doesn’t* re-render the screen.</a:t>
            </a:r>
          </a:p>
          <a:p>
            <a:pPr lvl="1"/>
            <a:r>
              <a:rPr lang="en-US" sz="1600" dirty="0"/>
              <a:t>Hence it will forever be 0</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9" name="Picture 8" descr="Graphical user interface, application&#10;&#10;Description automatically generated">
            <a:extLst>
              <a:ext uri="{FF2B5EF4-FFF2-40B4-BE49-F238E27FC236}">
                <a16:creationId xmlns:a16="http://schemas.microsoft.com/office/drawing/2014/main" id="{4513FDD6-4603-4AD5-9CA2-B924ED4F8C4D}"/>
              </a:ext>
            </a:extLst>
          </p:cNvPr>
          <p:cNvPicPr>
            <a:picLocks noChangeAspect="1"/>
          </p:cNvPicPr>
          <p:nvPr/>
        </p:nvPicPr>
        <p:blipFill>
          <a:blip r:embed="rId4"/>
          <a:stretch>
            <a:fillRect/>
          </a:stretch>
        </p:blipFill>
        <p:spPr>
          <a:xfrm>
            <a:off x="3259125" y="70944"/>
            <a:ext cx="3455767" cy="6416566"/>
          </a:xfrm>
          <a:prstGeom prst="rect">
            <a:avLst/>
          </a:prstGeom>
        </p:spPr>
      </p:pic>
      <p:pic>
        <p:nvPicPr>
          <p:cNvPr id="10" name="Picture 9" descr="Graphical user interface, application, website&#10;&#10;Description automatically generated">
            <a:extLst>
              <a:ext uri="{FF2B5EF4-FFF2-40B4-BE49-F238E27FC236}">
                <a16:creationId xmlns:a16="http://schemas.microsoft.com/office/drawing/2014/main" id="{C02EEF07-CB57-4A47-98FD-6115A447AD8D}"/>
              </a:ext>
            </a:extLst>
          </p:cNvPr>
          <p:cNvPicPr>
            <a:picLocks noChangeAspect="1"/>
          </p:cNvPicPr>
          <p:nvPr/>
        </p:nvPicPr>
        <p:blipFill>
          <a:blip r:embed="rId5"/>
          <a:stretch>
            <a:fillRect/>
          </a:stretch>
        </p:blipFill>
        <p:spPr>
          <a:xfrm>
            <a:off x="7096810" y="1404609"/>
            <a:ext cx="4883401" cy="2978303"/>
          </a:xfrm>
          <a:prstGeom prst="rect">
            <a:avLst/>
          </a:prstGeom>
        </p:spPr>
      </p:pic>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DEFD590F-4535-494D-9EEA-10A7F4D6C8EE}"/>
                  </a:ext>
                </a:extLst>
              </p14:cNvPr>
              <p14:cNvContentPartPr/>
              <p14:nvPr/>
            </p14:nvContentPartPr>
            <p14:xfrm>
              <a:off x="5655550" y="1875041"/>
              <a:ext cx="6973200" cy="2967480"/>
            </p14:xfrm>
          </p:contentPart>
        </mc:Choice>
        <mc:Fallback>
          <p:pic>
            <p:nvPicPr>
              <p:cNvPr id="5" name="Ink 4">
                <a:extLst>
                  <a:ext uri="{FF2B5EF4-FFF2-40B4-BE49-F238E27FC236}">
                    <a16:creationId xmlns:a16="http://schemas.microsoft.com/office/drawing/2014/main" id="{DEFD590F-4535-494D-9EEA-10A7F4D6C8EE}"/>
                  </a:ext>
                </a:extLst>
              </p:cNvPr>
              <p:cNvPicPr/>
              <p:nvPr/>
            </p:nvPicPr>
            <p:blipFill>
              <a:blip r:embed="rId7"/>
              <a:stretch>
                <a:fillRect/>
              </a:stretch>
            </p:blipFill>
            <p:spPr>
              <a:xfrm>
                <a:off x="5646550" y="1866041"/>
                <a:ext cx="6990840" cy="2985120"/>
              </a:xfrm>
              <a:prstGeom prst="rect">
                <a:avLst/>
              </a:prstGeom>
            </p:spPr>
          </p:pic>
        </mc:Fallback>
      </mc:AlternateContent>
    </p:spTree>
    <p:extLst>
      <p:ext uri="{BB962C8B-B14F-4D97-AF65-F5344CB8AC3E}">
        <p14:creationId xmlns:p14="http://schemas.microsoft.com/office/powerpoint/2010/main" val="2603778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9" y="2014194"/>
            <a:ext cx="9341754" cy="3849624"/>
          </a:xfrm>
        </p:spPr>
        <p:txBody>
          <a:bodyPr>
            <a:normAutofit lnSpcReduction="10000"/>
          </a:bodyPr>
          <a:lstStyle/>
          <a:p>
            <a:r>
              <a:rPr lang="en-US" sz="2000" dirty="0"/>
              <a:t>AT LEAT BY DEFAULT!</a:t>
            </a:r>
          </a:p>
          <a:p>
            <a:endParaRPr lang="en-US" sz="2000" dirty="0"/>
          </a:p>
          <a:p>
            <a:r>
              <a:rPr lang="en-US" sz="2000" dirty="0"/>
              <a:t>As it turns out, there is a way that you can teach React  to “watch” a variable.</a:t>
            </a:r>
          </a:p>
          <a:p>
            <a:endParaRPr lang="en-US" sz="2000" dirty="0"/>
          </a:p>
          <a:p>
            <a:r>
              <a:rPr lang="en-US" sz="2000" dirty="0"/>
              <a:t>You tell React “keep your eye on this guy. And if it ever changes… I want you to re-render the screen”</a:t>
            </a:r>
          </a:p>
          <a:p>
            <a:endParaRPr lang="en-US" sz="2000" dirty="0"/>
          </a:p>
          <a:p>
            <a:r>
              <a:rPr lang="en-US" sz="2000" dirty="0"/>
              <a:t>And then it, ah, just </a:t>
            </a:r>
            <a:r>
              <a:rPr lang="en-US" sz="2000" dirty="0" err="1"/>
              <a:t>kinda</a:t>
            </a:r>
            <a:r>
              <a:rPr lang="en-US" sz="2000" dirty="0"/>
              <a:t> magically works!</a:t>
            </a:r>
            <a:endParaRPr lang="en-US" sz="16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Tree>
    <p:extLst>
      <p:ext uri="{BB962C8B-B14F-4D97-AF65-F5344CB8AC3E}">
        <p14:creationId xmlns:p14="http://schemas.microsoft.com/office/powerpoint/2010/main" val="1532316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9" y="2014194"/>
            <a:ext cx="9341754" cy="3849624"/>
          </a:xfrm>
        </p:spPr>
        <p:txBody>
          <a:bodyPr>
            <a:normAutofit lnSpcReduction="10000"/>
          </a:bodyPr>
          <a:lstStyle/>
          <a:p>
            <a:r>
              <a:rPr lang="en-US" sz="2000" dirty="0"/>
              <a:t>We’re going to do this using our first example of a </a:t>
            </a:r>
            <a:r>
              <a:rPr lang="en-US" sz="2000" b="1" dirty="0"/>
              <a:t>hook</a:t>
            </a:r>
            <a:r>
              <a:rPr lang="en-US" sz="2000" dirty="0"/>
              <a:t>.</a:t>
            </a:r>
          </a:p>
          <a:p>
            <a:pPr lvl="1"/>
            <a:r>
              <a:rPr lang="en-US" sz="1800" dirty="0"/>
              <a:t>Namely, the </a:t>
            </a:r>
            <a:r>
              <a:rPr lang="en-US" sz="1800" b="1" dirty="0" err="1">
                <a:latin typeface="Consolas" panose="020B0609020204030204" pitchFamily="49" charset="0"/>
              </a:rPr>
              <a:t>useState</a:t>
            </a:r>
            <a:r>
              <a:rPr lang="en-US" sz="1800" dirty="0"/>
              <a:t> hook.</a:t>
            </a:r>
          </a:p>
          <a:p>
            <a:pPr marL="274320" lvl="1" indent="0">
              <a:buNone/>
            </a:pPr>
            <a:endParaRPr lang="en-US" sz="1800" dirty="0"/>
          </a:p>
          <a:p>
            <a:r>
              <a:rPr lang="en-US" sz="2000" dirty="0"/>
              <a:t>A hook is a way that we can give our functions that have been returning our components some extra functionality.</a:t>
            </a:r>
          </a:p>
          <a:p>
            <a:endParaRPr lang="en-US" sz="2000" dirty="0"/>
          </a:p>
          <a:p>
            <a:r>
              <a:rPr lang="en-US" sz="2000" dirty="0"/>
              <a:t>We’ll be seeing lots of these guys throughout the semester, too!</a:t>
            </a:r>
          </a:p>
          <a:p>
            <a:endParaRPr lang="en-US" sz="2000" dirty="0"/>
          </a:p>
          <a:p>
            <a:r>
              <a:rPr lang="en-US" sz="2000" dirty="0"/>
              <a:t>In order to use it, we’ll need to import it from the ‘react’ library.</a:t>
            </a:r>
            <a:endParaRPr lang="en-US" sz="16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Tree>
    <p:extLst>
      <p:ext uri="{BB962C8B-B14F-4D97-AF65-F5344CB8AC3E}">
        <p14:creationId xmlns:p14="http://schemas.microsoft.com/office/powerpoint/2010/main" val="504701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9" y="2014194"/>
            <a:ext cx="4060666" cy="3849624"/>
          </a:xfrm>
        </p:spPr>
        <p:txBody>
          <a:bodyPr>
            <a:normAutofit lnSpcReduction="10000"/>
          </a:bodyPr>
          <a:lstStyle/>
          <a:p>
            <a:r>
              <a:rPr lang="en-US" sz="2000" dirty="0"/>
              <a:t>So, this is us, importing </a:t>
            </a:r>
            <a:r>
              <a:rPr lang="en-US" sz="2000" dirty="0" err="1"/>
              <a:t>useState</a:t>
            </a:r>
            <a:r>
              <a:rPr lang="en-US" sz="2000" dirty="0"/>
              <a:t>.</a:t>
            </a:r>
          </a:p>
          <a:p>
            <a:endParaRPr lang="en-US" sz="2000" dirty="0"/>
          </a:p>
          <a:p>
            <a:r>
              <a:rPr lang="en-US" sz="2000" dirty="0"/>
              <a:t>Great!</a:t>
            </a:r>
          </a:p>
          <a:p>
            <a:endParaRPr lang="en-US" sz="2000" dirty="0"/>
          </a:p>
          <a:p>
            <a:r>
              <a:rPr lang="en-US" sz="2000" dirty="0"/>
              <a:t>Now, in order to use it, we need to change the way we are declaring our variable…</a:t>
            </a:r>
          </a:p>
          <a:p>
            <a:r>
              <a:rPr lang="en-US" sz="1600" dirty="0"/>
              <a:t>Warning: it’s going to look funky.</a:t>
            </a:r>
            <a:endParaRPr lang="en-US" sz="1200" dirty="0"/>
          </a:p>
          <a:p>
            <a:endParaRPr lang="en-US" sz="16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6" name="Picture 5" descr="Text&#10;&#10;Description automatically generated">
            <a:extLst>
              <a:ext uri="{FF2B5EF4-FFF2-40B4-BE49-F238E27FC236}">
                <a16:creationId xmlns:a16="http://schemas.microsoft.com/office/drawing/2014/main" id="{8F066A5E-8F53-40C4-982D-B912444968FC}"/>
              </a:ext>
            </a:extLst>
          </p:cNvPr>
          <p:cNvPicPr>
            <a:picLocks noChangeAspect="1"/>
          </p:cNvPicPr>
          <p:nvPr/>
        </p:nvPicPr>
        <p:blipFill>
          <a:blip r:embed="rId4"/>
          <a:stretch>
            <a:fillRect/>
          </a:stretch>
        </p:blipFill>
        <p:spPr>
          <a:xfrm>
            <a:off x="4982491" y="1255801"/>
            <a:ext cx="6940907" cy="4959605"/>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3644484C-67B0-449F-B6C1-40937627190D}"/>
                  </a:ext>
                </a:extLst>
              </p14:cNvPr>
              <p14:cNvContentPartPr/>
              <p14:nvPr/>
            </p14:nvContentPartPr>
            <p14:xfrm>
              <a:off x="2348950" y="802601"/>
              <a:ext cx="6094440" cy="1942920"/>
            </p14:xfrm>
          </p:contentPart>
        </mc:Choice>
        <mc:Fallback>
          <p:pic>
            <p:nvPicPr>
              <p:cNvPr id="7" name="Ink 6">
                <a:extLst>
                  <a:ext uri="{FF2B5EF4-FFF2-40B4-BE49-F238E27FC236}">
                    <a16:creationId xmlns:a16="http://schemas.microsoft.com/office/drawing/2014/main" id="{3644484C-67B0-449F-B6C1-40937627190D}"/>
                  </a:ext>
                </a:extLst>
              </p:cNvPr>
              <p:cNvPicPr/>
              <p:nvPr/>
            </p:nvPicPr>
            <p:blipFill>
              <a:blip r:embed="rId6"/>
              <a:stretch>
                <a:fillRect/>
              </a:stretch>
            </p:blipFill>
            <p:spPr>
              <a:xfrm>
                <a:off x="2339950" y="793601"/>
                <a:ext cx="6112080" cy="1960560"/>
              </a:xfrm>
              <a:prstGeom prst="rect">
                <a:avLst/>
              </a:prstGeom>
            </p:spPr>
          </p:pic>
        </mc:Fallback>
      </mc:AlternateContent>
    </p:spTree>
    <p:extLst>
      <p:ext uri="{BB962C8B-B14F-4D97-AF65-F5344CB8AC3E}">
        <p14:creationId xmlns:p14="http://schemas.microsoft.com/office/powerpoint/2010/main" val="1261117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641943" cy="3849624"/>
          </a:xfrm>
        </p:spPr>
        <p:txBody>
          <a:bodyPr>
            <a:normAutofit fontScale="92500" lnSpcReduction="10000"/>
          </a:bodyPr>
          <a:lstStyle/>
          <a:p>
            <a:r>
              <a:rPr lang="en-US" sz="2000" dirty="0"/>
              <a:t>But indeed,  we’ve been using them in lots of situations!</a:t>
            </a:r>
          </a:p>
          <a:p>
            <a:pPr lvl="1"/>
            <a:r>
              <a:rPr lang="en-US" sz="1800" dirty="0"/>
              <a:t>Such as the “data” prop for </a:t>
            </a:r>
            <a:r>
              <a:rPr lang="en-US" sz="1800" dirty="0" err="1"/>
              <a:t>FlatList</a:t>
            </a:r>
            <a:endParaRPr lang="en-US" sz="1800" dirty="0"/>
          </a:p>
          <a:p>
            <a:pPr lvl="1"/>
            <a:r>
              <a:rPr lang="en-US" sz="1800" dirty="0"/>
              <a:t>The ‘source’ prop for Image</a:t>
            </a:r>
          </a:p>
          <a:p>
            <a:pPr lvl="1"/>
            <a:r>
              <a:rPr lang="en-US" sz="1800" dirty="0"/>
              <a:t>The ‘style’ prop for basically everything!</a:t>
            </a:r>
          </a:p>
          <a:p>
            <a:endParaRPr lang="en-US" sz="2000" dirty="0"/>
          </a:p>
          <a:p>
            <a:r>
              <a:rPr lang="en-US" sz="2000" dirty="0"/>
              <a:t>We hopefully feel pretty good about props!</a:t>
            </a:r>
          </a:p>
          <a:p>
            <a:pPr lvl="1"/>
            <a:r>
              <a:rPr lang="en-US" sz="1800" dirty="0"/>
              <a:t>A way for a parent component to send data to a child component</a:t>
            </a:r>
          </a:p>
          <a:p>
            <a:pPr lvl="1"/>
            <a:endParaRPr lang="en-US" sz="1800" dirty="0"/>
          </a:p>
          <a:p>
            <a:pPr marL="457200" indent="-457200">
              <a:buFont typeface="+mj-lt"/>
              <a:buAutoNum type="arabicPeriod"/>
            </a:pPr>
            <a:endParaRPr lang="en-US" sz="2000" dirty="0"/>
          </a:p>
          <a:p>
            <a:endParaRPr lang="en-US" sz="2000" dirty="0"/>
          </a:p>
        </p:txBody>
      </p:sp>
      <p:pic>
        <p:nvPicPr>
          <p:cNvPr id="14" name="Picture 13">
            <a:extLst>
              <a:ext uri="{FF2B5EF4-FFF2-40B4-BE49-F238E27FC236}">
                <a16:creationId xmlns:a16="http://schemas.microsoft.com/office/drawing/2014/main" id="{6CB69640-B1A9-424E-B48F-B792B683BB4A}"/>
              </a:ext>
            </a:extLst>
          </p:cNvPr>
          <p:cNvPicPr>
            <a:picLocks noChangeAspect="1"/>
          </p:cNvPicPr>
          <p:nvPr/>
        </p:nvPicPr>
        <p:blipFill>
          <a:blip r:embed="rId2"/>
          <a:stretch>
            <a:fillRect/>
          </a:stretch>
        </p:blipFill>
        <p:spPr>
          <a:xfrm>
            <a:off x="6243144" y="0"/>
            <a:ext cx="5783317" cy="3648662"/>
          </a:xfrm>
          <a:prstGeom prst="rect">
            <a:avLst/>
          </a:prstGeom>
        </p:spPr>
      </p:pic>
      <p:pic>
        <p:nvPicPr>
          <p:cNvPr id="15" name="Picture 14">
            <a:extLst>
              <a:ext uri="{FF2B5EF4-FFF2-40B4-BE49-F238E27FC236}">
                <a16:creationId xmlns:a16="http://schemas.microsoft.com/office/drawing/2014/main" id="{8078D82A-C8C8-406A-B384-27B8B16991BC}"/>
              </a:ext>
            </a:extLst>
          </p:cNvPr>
          <p:cNvPicPr>
            <a:picLocks noChangeAspect="1"/>
          </p:cNvPicPr>
          <p:nvPr/>
        </p:nvPicPr>
        <p:blipFill>
          <a:blip r:embed="rId3"/>
          <a:stretch>
            <a:fillRect/>
          </a:stretch>
        </p:blipFill>
        <p:spPr>
          <a:xfrm>
            <a:off x="6483259" y="3894956"/>
            <a:ext cx="4928405" cy="2963044"/>
          </a:xfrm>
          <a:prstGeom prst="rect">
            <a:avLst/>
          </a:prstGeom>
        </p:spPr>
      </p:pic>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F7234820-FD9F-4BD4-85AA-D737701BEFDB}"/>
                  </a:ext>
                </a:extLst>
              </p14:cNvPr>
              <p14:cNvContentPartPr/>
              <p14:nvPr/>
            </p14:nvContentPartPr>
            <p14:xfrm>
              <a:off x="8459432" y="2713093"/>
              <a:ext cx="334440" cy="23400"/>
            </p14:xfrm>
          </p:contentPart>
        </mc:Choice>
        <mc:Fallback>
          <p:pic>
            <p:nvPicPr>
              <p:cNvPr id="16" name="Ink 15">
                <a:extLst>
                  <a:ext uri="{FF2B5EF4-FFF2-40B4-BE49-F238E27FC236}">
                    <a16:creationId xmlns:a16="http://schemas.microsoft.com/office/drawing/2014/main" id="{F7234820-FD9F-4BD4-85AA-D737701BEFDB}"/>
                  </a:ext>
                </a:extLst>
              </p:cNvPr>
              <p:cNvPicPr/>
              <p:nvPr/>
            </p:nvPicPr>
            <p:blipFill>
              <a:blip r:embed="rId5"/>
              <a:stretch>
                <a:fillRect/>
              </a:stretch>
            </p:blipFill>
            <p:spPr>
              <a:xfrm>
                <a:off x="8450792" y="2704093"/>
                <a:ext cx="3520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7FEDD266-001A-4856-B816-9ECDDCD5FCA5}"/>
                  </a:ext>
                </a:extLst>
              </p14:cNvPr>
              <p14:cNvContentPartPr/>
              <p14:nvPr/>
            </p14:nvContentPartPr>
            <p14:xfrm>
              <a:off x="2925512" y="3060493"/>
              <a:ext cx="374400" cy="360"/>
            </p14:xfrm>
          </p:contentPart>
        </mc:Choice>
        <mc:Fallback>
          <p:pic>
            <p:nvPicPr>
              <p:cNvPr id="17" name="Ink 16">
                <a:extLst>
                  <a:ext uri="{FF2B5EF4-FFF2-40B4-BE49-F238E27FC236}">
                    <a16:creationId xmlns:a16="http://schemas.microsoft.com/office/drawing/2014/main" id="{7FEDD266-001A-4856-B816-9ECDDCD5FCA5}"/>
                  </a:ext>
                </a:extLst>
              </p:cNvPr>
              <p:cNvPicPr/>
              <p:nvPr/>
            </p:nvPicPr>
            <p:blipFill>
              <a:blip r:embed="rId7"/>
              <a:stretch>
                <a:fillRect/>
              </a:stretch>
            </p:blipFill>
            <p:spPr>
              <a:xfrm>
                <a:off x="2916872" y="3051493"/>
                <a:ext cx="392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9996D346-66A6-4331-A198-7994EF6E86F8}"/>
                  </a:ext>
                </a:extLst>
              </p14:cNvPr>
              <p14:cNvContentPartPr/>
              <p14:nvPr/>
            </p14:nvContentPartPr>
            <p14:xfrm>
              <a:off x="8142992" y="5062453"/>
              <a:ext cx="320400" cy="20160"/>
            </p14:xfrm>
          </p:contentPart>
        </mc:Choice>
        <mc:Fallback>
          <p:pic>
            <p:nvPicPr>
              <p:cNvPr id="20" name="Ink 19">
                <a:extLst>
                  <a:ext uri="{FF2B5EF4-FFF2-40B4-BE49-F238E27FC236}">
                    <a16:creationId xmlns:a16="http://schemas.microsoft.com/office/drawing/2014/main" id="{9996D346-66A6-4331-A198-7994EF6E86F8}"/>
                  </a:ext>
                </a:extLst>
              </p:cNvPr>
              <p:cNvPicPr/>
              <p:nvPr/>
            </p:nvPicPr>
            <p:blipFill>
              <a:blip r:embed="rId9"/>
              <a:stretch>
                <a:fillRect/>
              </a:stretch>
            </p:blipFill>
            <p:spPr>
              <a:xfrm>
                <a:off x="8133992" y="5053813"/>
                <a:ext cx="3380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1" name="Ink 20">
                <a:extLst>
                  <a:ext uri="{FF2B5EF4-FFF2-40B4-BE49-F238E27FC236}">
                    <a16:creationId xmlns:a16="http://schemas.microsoft.com/office/drawing/2014/main" id="{08ADC7FF-8EEF-4A51-ACC8-4978A018365F}"/>
                  </a:ext>
                </a:extLst>
              </p14:cNvPr>
              <p14:cNvContentPartPr/>
              <p14:nvPr/>
            </p14:nvContentPartPr>
            <p14:xfrm>
              <a:off x="9509552" y="5023213"/>
              <a:ext cx="464400" cy="40320"/>
            </p14:xfrm>
          </p:contentPart>
        </mc:Choice>
        <mc:Fallback>
          <p:pic>
            <p:nvPicPr>
              <p:cNvPr id="21" name="Ink 20">
                <a:extLst>
                  <a:ext uri="{FF2B5EF4-FFF2-40B4-BE49-F238E27FC236}">
                    <a16:creationId xmlns:a16="http://schemas.microsoft.com/office/drawing/2014/main" id="{08ADC7FF-8EEF-4A51-ACC8-4978A018365F}"/>
                  </a:ext>
                </a:extLst>
              </p:cNvPr>
              <p:cNvPicPr/>
              <p:nvPr/>
            </p:nvPicPr>
            <p:blipFill>
              <a:blip r:embed="rId11"/>
              <a:stretch>
                <a:fillRect/>
              </a:stretch>
            </p:blipFill>
            <p:spPr>
              <a:xfrm>
                <a:off x="9500552" y="5014573"/>
                <a:ext cx="482040" cy="57960"/>
              </a:xfrm>
              <a:prstGeom prst="rect">
                <a:avLst/>
              </a:prstGeom>
            </p:spPr>
          </p:pic>
        </mc:Fallback>
      </mc:AlternateContent>
    </p:spTree>
    <p:extLst>
      <p:ext uri="{BB962C8B-B14F-4D97-AF65-F5344CB8AC3E}">
        <p14:creationId xmlns:p14="http://schemas.microsoft.com/office/powerpoint/2010/main" val="4086661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9" y="2014194"/>
            <a:ext cx="5085424" cy="3849624"/>
          </a:xfrm>
        </p:spPr>
        <p:txBody>
          <a:bodyPr>
            <a:normAutofit/>
          </a:bodyPr>
          <a:lstStyle/>
          <a:p>
            <a:r>
              <a:rPr lang="en-US" sz="2000" dirty="0"/>
              <a:t>We are basically going to take our own variable declaration.</a:t>
            </a:r>
          </a:p>
          <a:p>
            <a:pPr lvl="1"/>
            <a:r>
              <a:rPr lang="en-US" sz="1800" dirty="0"/>
              <a:t>That was good and clean and simple and basically syntax we are used to…</a:t>
            </a:r>
          </a:p>
          <a:p>
            <a:pPr lvl="1"/>
            <a:endParaRPr lang="en-US" sz="1800" dirty="0"/>
          </a:p>
          <a:p>
            <a:r>
              <a:rPr lang="en-US" sz="2000" dirty="0"/>
              <a:t>And replace it with this line:</a:t>
            </a:r>
          </a:p>
          <a:p>
            <a:pPr lvl="1"/>
            <a:r>
              <a:rPr lang="en-US" sz="1800" dirty="0"/>
              <a:t>That’s </a:t>
            </a:r>
            <a:r>
              <a:rPr lang="en-US" sz="1800" dirty="0" err="1"/>
              <a:t>kinda</a:t>
            </a:r>
            <a:r>
              <a:rPr lang="en-US" sz="1800" dirty="0"/>
              <a:t> wild.</a:t>
            </a:r>
          </a:p>
          <a:p>
            <a:endParaRPr lang="en-US" sz="2000" dirty="0"/>
          </a:p>
          <a:p>
            <a:r>
              <a:rPr lang="en-US" sz="2000" dirty="0"/>
              <a:t>Let’s break it down, but also…</a:t>
            </a:r>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2" name="Picture 11" descr="Graphical user interface&#10;&#10;Description automatically generated with medium confidence">
            <a:extLst>
              <a:ext uri="{FF2B5EF4-FFF2-40B4-BE49-F238E27FC236}">
                <a16:creationId xmlns:a16="http://schemas.microsoft.com/office/drawing/2014/main" id="{C35FD296-C076-49F3-B1B2-F42D2DAF0295}"/>
              </a:ext>
            </a:extLst>
          </p:cNvPr>
          <p:cNvPicPr>
            <a:picLocks noChangeAspect="1"/>
          </p:cNvPicPr>
          <p:nvPr/>
        </p:nvPicPr>
        <p:blipFill>
          <a:blip r:embed="rId4"/>
          <a:stretch>
            <a:fillRect/>
          </a:stretch>
        </p:blipFill>
        <p:spPr>
          <a:xfrm>
            <a:off x="6176138" y="2615313"/>
            <a:ext cx="2940201" cy="349268"/>
          </a:xfrm>
          <a:prstGeom prst="rect">
            <a:avLst/>
          </a:prstGeom>
        </p:spPr>
      </p:pic>
      <p:pic>
        <p:nvPicPr>
          <p:cNvPr id="14" name="Picture 13">
            <a:extLst>
              <a:ext uri="{FF2B5EF4-FFF2-40B4-BE49-F238E27FC236}">
                <a16:creationId xmlns:a16="http://schemas.microsoft.com/office/drawing/2014/main" id="{2F972A17-EB8E-44C6-91B6-8ABE5375B9C8}"/>
              </a:ext>
            </a:extLst>
          </p:cNvPr>
          <p:cNvPicPr>
            <a:picLocks noChangeAspect="1"/>
          </p:cNvPicPr>
          <p:nvPr/>
        </p:nvPicPr>
        <p:blipFill>
          <a:blip r:embed="rId5"/>
          <a:stretch>
            <a:fillRect/>
          </a:stretch>
        </p:blipFill>
        <p:spPr>
          <a:xfrm>
            <a:off x="4979462" y="3893420"/>
            <a:ext cx="5543835" cy="323867"/>
          </a:xfrm>
          <a:prstGeom prst="rect">
            <a:avLst/>
          </a:prstGeom>
        </p:spPr>
      </p:pic>
    </p:spTree>
    <p:extLst>
      <p:ext uri="{BB962C8B-B14F-4D97-AF65-F5344CB8AC3E}">
        <p14:creationId xmlns:p14="http://schemas.microsoft.com/office/powerpoint/2010/main" val="30863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9" y="2014194"/>
            <a:ext cx="5085424" cy="3849624"/>
          </a:xfrm>
        </p:spPr>
        <p:txBody>
          <a:bodyPr>
            <a:normAutofit/>
          </a:bodyPr>
          <a:lstStyle/>
          <a:p>
            <a:r>
              <a:rPr lang="en-US" sz="2000" dirty="0"/>
              <a:t>We are basically going to take our own variable declaration.</a:t>
            </a:r>
          </a:p>
          <a:p>
            <a:pPr lvl="1"/>
            <a:r>
              <a:rPr lang="en-US" sz="1800" dirty="0"/>
              <a:t>That was good and clean and simple and basically syntax we are used to…</a:t>
            </a:r>
          </a:p>
          <a:p>
            <a:pPr lvl="1"/>
            <a:endParaRPr lang="en-US" sz="1800" dirty="0"/>
          </a:p>
          <a:p>
            <a:r>
              <a:rPr lang="en-US" sz="2000" dirty="0"/>
              <a:t>And replace it with this line:</a:t>
            </a:r>
          </a:p>
          <a:p>
            <a:pPr lvl="1"/>
            <a:r>
              <a:rPr lang="en-US" sz="1800" dirty="0"/>
              <a:t>That’s </a:t>
            </a:r>
            <a:r>
              <a:rPr lang="en-US" sz="1800" dirty="0" err="1"/>
              <a:t>kinda</a:t>
            </a:r>
            <a:r>
              <a:rPr lang="en-US" sz="1800" dirty="0"/>
              <a:t> wild.</a:t>
            </a:r>
          </a:p>
          <a:p>
            <a:endParaRPr lang="en-US" sz="2000" dirty="0"/>
          </a:p>
          <a:p>
            <a:r>
              <a:rPr lang="en-US" sz="2000" dirty="0"/>
              <a:t>Let’s break it down!</a:t>
            </a:r>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2" name="Picture 11" descr="Graphical user interface&#10;&#10;Description automatically generated with medium confidence">
            <a:extLst>
              <a:ext uri="{FF2B5EF4-FFF2-40B4-BE49-F238E27FC236}">
                <a16:creationId xmlns:a16="http://schemas.microsoft.com/office/drawing/2014/main" id="{C35FD296-C076-49F3-B1B2-F42D2DAF0295}"/>
              </a:ext>
            </a:extLst>
          </p:cNvPr>
          <p:cNvPicPr>
            <a:picLocks noChangeAspect="1"/>
          </p:cNvPicPr>
          <p:nvPr/>
        </p:nvPicPr>
        <p:blipFill>
          <a:blip r:embed="rId4"/>
          <a:stretch>
            <a:fillRect/>
          </a:stretch>
        </p:blipFill>
        <p:spPr>
          <a:xfrm>
            <a:off x="6176138" y="2615313"/>
            <a:ext cx="2940201" cy="349268"/>
          </a:xfrm>
          <a:prstGeom prst="rect">
            <a:avLst/>
          </a:prstGeom>
        </p:spPr>
      </p:pic>
      <p:pic>
        <p:nvPicPr>
          <p:cNvPr id="14" name="Picture 13">
            <a:extLst>
              <a:ext uri="{FF2B5EF4-FFF2-40B4-BE49-F238E27FC236}">
                <a16:creationId xmlns:a16="http://schemas.microsoft.com/office/drawing/2014/main" id="{2F972A17-EB8E-44C6-91B6-8ABE5375B9C8}"/>
              </a:ext>
            </a:extLst>
          </p:cNvPr>
          <p:cNvPicPr>
            <a:picLocks noChangeAspect="1"/>
          </p:cNvPicPr>
          <p:nvPr/>
        </p:nvPicPr>
        <p:blipFill>
          <a:blip r:embed="rId5"/>
          <a:stretch>
            <a:fillRect/>
          </a:stretch>
        </p:blipFill>
        <p:spPr>
          <a:xfrm>
            <a:off x="4979462" y="3893420"/>
            <a:ext cx="5543835" cy="323867"/>
          </a:xfrm>
          <a:prstGeom prst="rect">
            <a:avLst/>
          </a:prstGeom>
        </p:spPr>
      </p:pic>
    </p:spTree>
    <p:extLst>
      <p:ext uri="{BB962C8B-B14F-4D97-AF65-F5344CB8AC3E}">
        <p14:creationId xmlns:p14="http://schemas.microsoft.com/office/powerpoint/2010/main" val="2718625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3564053" cy="3849624"/>
          </a:xfrm>
        </p:spPr>
        <p:txBody>
          <a:bodyPr>
            <a:normAutofit/>
          </a:bodyPr>
          <a:lstStyle/>
          <a:p>
            <a:r>
              <a:rPr lang="en-US" sz="2000" dirty="0"/>
              <a:t>First, let’s look at that </a:t>
            </a:r>
            <a:r>
              <a:rPr lang="en-US" sz="2000" dirty="0" err="1">
                <a:latin typeface="Consolas" panose="020B0609020204030204" pitchFamily="49" charset="0"/>
              </a:rPr>
              <a:t>useState</a:t>
            </a:r>
            <a:r>
              <a:rPr lang="en-US" sz="2000" dirty="0">
                <a:latin typeface="Consolas" panose="020B0609020204030204" pitchFamily="49" charset="0"/>
              </a:rPr>
              <a:t>(0)</a:t>
            </a:r>
            <a:r>
              <a:rPr lang="en-US" sz="2000" dirty="0"/>
              <a:t> part. This is the hook we imported!</a:t>
            </a:r>
          </a:p>
          <a:p>
            <a:endParaRPr lang="en-US" sz="2000" dirty="0"/>
          </a:p>
          <a:p>
            <a:r>
              <a:rPr lang="en-US" sz="2000" dirty="0"/>
              <a:t>The argument we are passing in, 0, is us specifying what the default value of the variable should be.</a:t>
            </a:r>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4" name="Picture 13">
            <a:extLst>
              <a:ext uri="{FF2B5EF4-FFF2-40B4-BE49-F238E27FC236}">
                <a16:creationId xmlns:a16="http://schemas.microsoft.com/office/drawing/2014/main" id="{2F972A17-EB8E-44C6-91B6-8ABE5375B9C8}"/>
              </a:ext>
            </a:extLst>
          </p:cNvPr>
          <p:cNvPicPr>
            <a:picLocks noChangeAspect="1"/>
          </p:cNvPicPr>
          <p:nvPr/>
        </p:nvPicPr>
        <p:blipFill>
          <a:blip r:embed="rId4"/>
          <a:stretch>
            <a:fillRect/>
          </a:stretch>
        </p:blipFill>
        <p:spPr>
          <a:xfrm>
            <a:off x="5192297" y="3322732"/>
            <a:ext cx="5543835" cy="323867"/>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DD6A998-E6B9-4D9D-9496-2B2745B9E210}"/>
                  </a:ext>
                </a:extLst>
              </p14:cNvPr>
              <p14:cNvContentPartPr/>
              <p14:nvPr/>
            </p14:nvContentPartPr>
            <p14:xfrm>
              <a:off x="9301270" y="3057641"/>
              <a:ext cx="1620000" cy="743040"/>
            </p14:xfrm>
          </p:contentPart>
        </mc:Choice>
        <mc:Fallback>
          <p:pic>
            <p:nvPicPr>
              <p:cNvPr id="5" name="Ink 4">
                <a:extLst>
                  <a:ext uri="{FF2B5EF4-FFF2-40B4-BE49-F238E27FC236}">
                    <a16:creationId xmlns:a16="http://schemas.microsoft.com/office/drawing/2014/main" id="{BDD6A998-E6B9-4D9D-9496-2B2745B9E210}"/>
                  </a:ext>
                </a:extLst>
              </p:cNvPr>
              <p:cNvPicPr/>
              <p:nvPr/>
            </p:nvPicPr>
            <p:blipFill>
              <a:blip r:embed="rId6"/>
              <a:stretch>
                <a:fillRect/>
              </a:stretch>
            </p:blipFill>
            <p:spPr>
              <a:xfrm>
                <a:off x="9292270" y="3048641"/>
                <a:ext cx="1637640" cy="760680"/>
              </a:xfrm>
              <a:prstGeom prst="rect">
                <a:avLst/>
              </a:prstGeom>
            </p:spPr>
          </p:pic>
        </mc:Fallback>
      </mc:AlternateContent>
    </p:spTree>
    <p:extLst>
      <p:ext uri="{BB962C8B-B14F-4D97-AF65-F5344CB8AC3E}">
        <p14:creationId xmlns:p14="http://schemas.microsoft.com/office/powerpoint/2010/main" val="2049274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3564053" cy="3849624"/>
          </a:xfrm>
        </p:spPr>
        <p:txBody>
          <a:bodyPr>
            <a:normAutofit lnSpcReduction="10000"/>
          </a:bodyPr>
          <a:lstStyle/>
          <a:p>
            <a:r>
              <a:rPr lang="en-US" sz="2000" dirty="0" err="1">
                <a:latin typeface="Consolas" panose="020B0609020204030204" pitchFamily="49" charset="0"/>
              </a:rPr>
              <a:t>useState</a:t>
            </a:r>
            <a:r>
              <a:rPr lang="en-US" sz="2000" dirty="0">
                <a:latin typeface="Consolas" panose="020B0609020204030204" pitchFamily="49" charset="0"/>
              </a:rPr>
              <a:t>() </a:t>
            </a:r>
            <a:r>
              <a:rPr lang="en-US" sz="2000" dirty="0"/>
              <a:t>returns an array, that has two elements inside of it:</a:t>
            </a:r>
          </a:p>
          <a:p>
            <a:pPr lvl="1"/>
            <a:r>
              <a:rPr lang="en-US" sz="1800" dirty="0"/>
              <a:t>What the current value of the variable is</a:t>
            </a:r>
          </a:p>
          <a:p>
            <a:pPr lvl="1"/>
            <a:r>
              <a:rPr lang="en-US" sz="1800" dirty="0"/>
              <a:t>A function that we can use to change the value of the variable.</a:t>
            </a:r>
          </a:p>
          <a:p>
            <a:r>
              <a:rPr lang="en-US" sz="2000" dirty="0"/>
              <a:t>We are storing these elements using </a:t>
            </a:r>
            <a:r>
              <a:rPr lang="en-US" sz="2000" b="1" dirty="0"/>
              <a:t>array </a:t>
            </a:r>
            <a:r>
              <a:rPr lang="en-US" sz="2000" b="1" dirty="0" err="1"/>
              <a:t>destructuring</a:t>
            </a:r>
            <a:r>
              <a:rPr lang="en-US" sz="2000" dirty="0"/>
              <a:t>.</a:t>
            </a:r>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4" name="Picture 13">
            <a:extLst>
              <a:ext uri="{FF2B5EF4-FFF2-40B4-BE49-F238E27FC236}">
                <a16:creationId xmlns:a16="http://schemas.microsoft.com/office/drawing/2014/main" id="{2F972A17-EB8E-44C6-91B6-8ABE5375B9C8}"/>
              </a:ext>
            </a:extLst>
          </p:cNvPr>
          <p:cNvPicPr>
            <a:picLocks noChangeAspect="1"/>
          </p:cNvPicPr>
          <p:nvPr/>
        </p:nvPicPr>
        <p:blipFill>
          <a:blip r:embed="rId4"/>
          <a:stretch>
            <a:fillRect/>
          </a:stretch>
        </p:blipFill>
        <p:spPr>
          <a:xfrm>
            <a:off x="5192297" y="3322732"/>
            <a:ext cx="5543835" cy="323867"/>
          </a:xfrm>
          <a:prstGeom prst="rect">
            <a:avLst/>
          </a:prstGeom>
        </p:spPr>
      </p:pic>
    </p:spTree>
    <p:extLst>
      <p:ext uri="{BB962C8B-B14F-4D97-AF65-F5344CB8AC3E}">
        <p14:creationId xmlns:p14="http://schemas.microsoft.com/office/powerpoint/2010/main" val="1594817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11139384" cy="3849624"/>
          </a:xfrm>
        </p:spPr>
        <p:txBody>
          <a:bodyPr>
            <a:normAutofit fontScale="92500" lnSpcReduction="20000"/>
          </a:bodyPr>
          <a:lstStyle/>
          <a:p>
            <a:r>
              <a:rPr lang="en-US" sz="2000" dirty="0"/>
              <a:t>As a quick aside about array </a:t>
            </a:r>
            <a:r>
              <a:rPr lang="en-US" sz="2000" dirty="0" err="1"/>
              <a:t>destructuring</a:t>
            </a:r>
            <a:r>
              <a:rPr lang="en-US" sz="2000" dirty="0"/>
              <a:t>…</a:t>
            </a:r>
          </a:p>
          <a:p>
            <a:r>
              <a:rPr lang="en-US" sz="2000" dirty="0"/>
              <a:t>In JavaScript, you can create an array like so:</a:t>
            </a:r>
          </a:p>
          <a:p>
            <a:pPr marL="0" indent="0">
              <a:buNone/>
            </a:pPr>
            <a:endParaRPr lang="en-US" sz="2000" dirty="0"/>
          </a:p>
          <a:p>
            <a:pPr marL="0" indent="0" algn="ctr">
              <a:buNone/>
            </a:pPr>
            <a:r>
              <a:rPr lang="en-US" sz="2000" dirty="0">
                <a:latin typeface="Consolas" panose="020B0609020204030204" pitchFamily="49" charset="0"/>
              </a:rPr>
              <a:t>const names = [‘Jenny’, ‘Greg’];</a:t>
            </a:r>
          </a:p>
          <a:p>
            <a:pPr marL="0" indent="0">
              <a:buNone/>
            </a:pPr>
            <a:endParaRPr lang="en-US" sz="2000" dirty="0"/>
          </a:p>
          <a:p>
            <a:pPr marL="0" indent="0">
              <a:buNone/>
            </a:pPr>
            <a:r>
              <a:rPr lang="en-US" sz="2000" dirty="0"/>
              <a:t>And can access them and store them in variables in the usual way:</a:t>
            </a:r>
          </a:p>
          <a:p>
            <a:pPr marL="0" indent="0">
              <a:buNone/>
            </a:pPr>
            <a:endParaRPr lang="en-US" sz="2000" dirty="0"/>
          </a:p>
          <a:p>
            <a:pPr marL="0" indent="0" algn="ctr">
              <a:buNone/>
            </a:pPr>
            <a:r>
              <a:rPr lang="en-US" sz="2000" dirty="0">
                <a:latin typeface="Consolas" panose="020B0609020204030204" pitchFamily="49" charset="0"/>
              </a:rPr>
              <a:t>let name0 = names[0]; // will store Jenny</a:t>
            </a:r>
          </a:p>
          <a:p>
            <a:pPr marL="0" indent="0" algn="ctr">
              <a:buNone/>
            </a:pPr>
            <a:r>
              <a:rPr lang="en-US" sz="2000" dirty="0">
                <a:latin typeface="Consolas" panose="020B0609020204030204" pitchFamily="49" charset="0"/>
              </a:rPr>
              <a:t>let name1 = names[1]; // will store Greg</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Tree>
    <p:extLst>
      <p:ext uri="{BB962C8B-B14F-4D97-AF65-F5344CB8AC3E}">
        <p14:creationId xmlns:p14="http://schemas.microsoft.com/office/powerpoint/2010/main" val="2165758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11139384" cy="3849624"/>
          </a:xfrm>
        </p:spPr>
        <p:txBody>
          <a:bodyPr>
            <a:normAutofit fontScale="70000" lnSpcReduction="20000"/>
          </a:bodyPr>
          <a:lstStyle/>
          <a:p>
            <a:r>
              <a:rPr lang="en-US" sz="2000" dirty="0"/>
              <a:t>But what you might be less familiar with, is </a:t>
            </a:r>
            <a:r>
              <a:rPr lang="en-US" sz="2000" b="1" dirty="0"/>
              <a:t>array </a:t>
            </a:r>
            <a:r>
              <a:rPr lang="en-US" sz="2000" b="1" dirty="0" err="1"/>
              <a:t>destructuring</a:t>
            </a:r>
            <a:r>
              <a:rPr lang="en-US" sz="2000" dirty="0"/>
              <a:t>!</a:t>
            </a:r>
          </a:p>
          <a:p>
            <a:r>
              <a:rPr lang="en-US" sz="2000" dirty="0"/>
              <a:t>Basically, a way to assign multiple variables values from an array on a single line.</a:t>
            </a:r>
          </a:p>
          <a:p>
            <a:pPr marL="0" indent="0">
              <a:buNone/>
            </a:pPr>
            <a:endParaRPr lang="en-US" sz="2000" dirty="0"/>
          </a:p>
          <a:p>
            <a:pPr marL="0" indent="0" algn="ctr">
              <a:buNone/>
            </a:pPr>
            <a:r>
              <a:rPr lang="en-US" sz="2000" dirty="0">
                <a:latin typeface="Consolas" panose="020B0609020204030204" pitchFamily="49" charset="0"/>
              </a:rPr>
              <a:t>const names = [‘Jenny’, ‘Greg’];</a:t>
            </a:r>
          </a:p>
          <a:p>
            <a:pPr marL="0" indent="0" algn="ctr">
              <a:buNone/>
            </a:pPr>
            <a:r>
              <a:rPr lang="en-US" sz="2000" dirty="0">
                <a:latin typeface="Consolas" panose="020B0609020204030204" pitchFamily="49" charset="0"/>
              </a:rPr>
              <a:t>const [name0, name1] = names;</a:t>
            </a:r>
          </a:p>
          <a:p>
            <a:pPr marL="0" indent="0">
              <a:buNone/>
            </a:pPr>
            <a:endParaRPr lang="en-US" sz="2000" dirty="0"/>
          </a:p>
          <a:p>
            <a:r>
              <a:rPr lang="en-US" sz="2000" dirty="0"/>
              <a:t>The first element of the names array here would get stored in </a:t>
            </a:r>
            <a:r>
              <a:rPr lang="en-US" sz="2000" dirty="0">
                <a:latin typeface="Consolas" panose="020B0609020204030204" pitchFamily="49" charset="0"/>
              </a:rPr>
              <a:t>name0</a:t>
            </a:r>
            <a:r>
              <a:rPr lang="en-US" sz="2000" dirty="0"/>
              <a:t>. The second element of </a:t>
            </a:r>
            <a:r>
              <a:rPr lang="en-US" sz="2000" dirty="0">
                <a:latin typeface="Consolas" panose="020B0609020204030204" pitchFamily="49" charset="0"/>
              </a:rPr>
              <a:t>names</a:t>
            </a:r>
            <a:r>
              <a:rPr lang="en-US" sz="2000" dirty="0"/>
              <a:t> would get stored in </a:t>
            </a:r>
            <a:r>
              <a:rPr lang="en-US" sz="2000" dirty="0">
                <a:latin typeface="Consolas" panose="020B0609020204030204" pitchFamily="49" charset="0"/>
              </a:rPr>
              <a:t>name1</a:t>
            </a:r>
            <a:r>
              <a:rPr lang="en-US" sz="2000" dirty="0"/>
              <a:t>.</a:t>
            </a:r>
          </a:p>
          <a:p>
            <a:r>
              <a:rPr lang="en-US" sz="2000" dirty="0">
                <a:latin typeface="Consolas" panose="020B0609020204030204" pitchFamily="49" charset="0"/>
              </a:rPr>
              <a:t>name0</a:t>
            </a:r>
            <a:r>
              <a:rPr lang="en-US" sz="2000" dirty="0"/>
              <a:t> and </a:t>
            </a:r>
            <a:r>
              <a:rPr lang="en-US" sz="2000" dirty="0">
                <a:latin typeface="Consolas" panose="020B0609020204030204" pitchFamily="49" charset="0"/>
              </a:rPr>
              <a:t>name1</a:t>
            </a:r>
            <a:r>
              <a:rPr lang="en-US" sz="2000" dirty="0"/>
              <a:t> are *not* an array. They are just variables. We could have given them any identifiers we wanted!</a:t>
            </a:r>
          </a:p>
          <a:p>
            <a:pPr marL="0" indent="0">
              <a:buNone/>
            </a:pPr>
            <a:endParaRPr lang="en-US" sz="2000" dirty="0"/>
          </a:p>
          <a:p>
            <a:pPr marL="0" indent="0" algn="ctr">
              <a:buNone/>
            </a:pPr>
            <a:r>
              <a:rPr lang="en-US" sz="2000" dirty="0">
                <a:latin typeface="Consolas" panose="020B0609020204030204" pitchFamily="49" charset="0"/>
              </a:rPr>
              <a:t>console.log(name0)// will print Jenny</a:t>
            </a:r>
          </a:p>
          <a:p>
            <a:pPr marL="0" indent="0" algn="ctr">
              <a:buNone/>
            </a:pPr>
            <a:r>
              <a:rPr lang="en-US" sz="2000" dirty="0">
                <a:latin typeface="Consolas" panose="020B0609020204030204" pitchFamily="49" charset="0"/>
              </a:rPr>
              <a:t>console.log(name1); // will print Greg</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Tree>
    <p:extLst>
      <p:ext uri="{BB962C8B-B14F-4D97-AF65-F5344CB8AC3E}">
        <p14:creationId xmlns:p14="http://schemas.microsoft.com/office/powerpoint/2010/main" val="404249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4052424" cy="3849624"/>
          </a:xfrm>
        </p:spPr>
        <p:txBody>
          <a:bodyPr>
            <a:normAutofit fontScale="92500"/>
          </a:bodyPr>
          <a:lstStyle/>
          <a:p>
            <a:r>
              <a:rPr lang="en-US" sz="2000" dirty="0"/>
              <a:t>So again, jumping back to here…</a:t>
            </a:r>
          </a:p>
          <a:p>
            <a:endParaRPr lang="en-US" sz="2000" dirty="0"/>
          </a:p>
          <a:p>
            <a:r>
              <a:rPr lang="en-US" sz="2000" dirty="0" err="1">
                <a:latin typeface="Consolas" panose="020B0609020204030204" pitchFamily="49" charset="0"/>
              </a:rPr>
              <a:t>useState</a:t>
            </a:r>
            <a:r>
              <a:rPr lang="en-US" sz="2000" dirty="0">
                <a:latin typeface="Consolas" panose="020B0609020204030204" pitchFamily="49" charset="0"/>
              </a:rPr>
              <a:t>(0)</a:t>
            </a:r>
            <a:r>
              <a:rPr lang="en-US" sz="2000" dirty="0"/>
              <a:t> is going to return an array…</a:t>
            </a:r>
          </a:p>
          <a:p>
            <a:endParaRPr lang="en-US" sz="2000" dirty="0"/>
          </a:p>
          <a:p>
            <a:r>
              <a:rPr lang="en-US" sz="2000" dirty="0"/>
              <a:t>And the first element of it will get stored in </a:t>
            </a:r>
            <a:r>
              <a:rPr lang="en-US" sz="2000" dirty="0">
                <a:latin typeface="Consolas" panose="020B0609020204030204" pitchFamily="49" charset="0"/>
              </a:rPr>
              <a:t>counter</a:t>
            </a:r>
            <a:r>
              <a:rPr lang="en-US" sz="2000" dirty="0"/>
              <a:t>.</a:t>
            </a:r>
          </a:p>
          <a:p>
            <a:r>
              <a:rPr lang="en-US" sz="2000" dirty="0"/>
              <a:t>And the second element of it will get stored in </a:t>
            </a:r>
            <a:r>
              <a:rPr lang="en-US" sz="2000" dirty="0" err="1">
                <a:latin typeface="Consolas" panose="020B0609020204030204" pitchFamily="49" charset="0"/>
              </a:rPr>
              <a:t>setCounter</a:t>
            </a:r>
            <a:r>
              <a:rPr lang="en-US" sz="2000" dirty="0"/>
              <a:t>.</a:t>
            </a:r>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4" name="Picture 13">
            <a:extLst>
              <a:ext uri="{FF2B5EF4-FFF2-40B4-BE49-F238E27FC236}">
                <a16:creationId xmlns:a16="http://schemas.microsoft.com/office/drawing/2014/main" id="{2F972A17-EB8E-44C6-91B6-8ABE5375B9C8}"/>
              </a:ext>
            </a:extLst>
          </p:cNvPr>
          <p:cNvPicPr>
            <a:picLocks noChangeAspect="1"/>
          </p:cNvPicPr>
          <p:nvPr/>
        </p:nvPicPr>
        <p:blipFill>
          <a:blip r:embed="rId4"/>
          <a:stretch>
            <a:fillRect/>
          </a:stretch>
        </p:blipFill>
        <p:spPr>
          <a:xfrm>
            <a:off x="5192297" y="3322732"/>
            <a:ext cx="5543835" cy="323867"/>
          </a:xfrm>
          <a:prstGeom prst="rect">
            <a:avLst/>
          </a:prstGeom>
        </p:spPr>
      </p:pic>
      <p:grpSp>
        <p:nvGrpSpPr>
          <p:cNvPr id="10" name="Group 9">
            <a:extLst>
              <a:ext uri="{FF2B5EF4-FFF2-40B4-BE49-F238E27FC236}">
                <a16:creationId xmlns:a16="http://schemas.microsoft.com/office/drawing/2014/main" id="{5682EE84-B3F7-4A46-9E7B-515697F8AC27}"/>
              </a:ext>
            </a:extLst>
          </p:cNvPr>
          <p:cNvGrpSpPr/>
          <p:nvPr/>
        </p:nvGrpSpPr>
        <p:grpSpPr>
          <a:xfrm>
            <a:off x="7172230" y="2568761"/>
            <a:ext cx="2594520" cy="793080"/>
            <a:chOff x="7172230" y="2568761"/>
            <a:chExt cx="2594520" cy="793080"/>
          </a:xfrm>
        </p:grpSpPr>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0F72F5F6-8796-4343-AB9F-35949F7EC1FE}"/>
                    </a:ext>
                  </a:extLst>
                </p14:cNvPr>
                <p14:cNvContentPartPr/>
                <p14:nvPr/>
              </p14:nvContentPartPr>
              <p14:xfrm>
                <a:off x="7172230" y="2568761"/>
                <a:ext cx="2560320" cy="793080"/>
              </p14:xfrm>
            </p:contentPart>
          </mc:Choice>
          <mc:Fallback>
            <p:pic>
              <p:nvPicPr>
                <p:cNvPr id="5" name="Ink 4">
                  <a:extLst>
                    <a:ext uri="{FF2B5EF4-FFF2-40B4-BE49-F238E27FC236}">
                      <a16:creationId xmlns:a16="http://schemas.microsoft.com/office/drawing/2014/main" id="{0F72F5F6-8796-4343-AB9F-35949F7EC1FE}"/>
                    </a:ext>
                  </a:extLst>
                </p:cNvPr>
                <p:cNvPicPr/>
                <p:nvPr/>
              </p:nvPicPr>
              <p:blipFill>
                <a:blip r:embed="rId6"/>
                <a:stretch>
                  <a:fillRect/>
                </a:stretch>
              </p:blipFill>
              <p:spPr>
                <a:xfrm>
                  <a:off x="7163590" y="2559761"/>
                  <a:ext cx="2577960" cy="810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0DC62C95-A113-40D0-A799-6C876E5F67F4}"/>
                    </a:ext>
                  </a:extLst>
                </p14:cNvPr>
                <p14:cNvContentPartPr/>
                <p14:nvPr/>
              </p14:nvContentPartPr>
              <p14:xfrm>
                <a:off x="7220470" y="3199121"/>
                <a:ext cx="224280" cy="135000"/>
              </p14:xfrm>
            </p:contentPart>
          </mc:Choice>
          <mc:Fallback>
            <p:pic>
              <p:nvPicPr>
                <p:cNvPr id="6" name="Ink 5">
                  <a:extLst>
                    <a:ext uri="{FF2B5EF4-FFF2-40B4-BE49-F238E27FC236}">
                      <a16:creationId xmlns:a16="http://schemas.microsoft.com/office/drawing/2014/main" id="{0DC62C95-A113-40D0-A799-6C876E5F67F4}"/>
                    </a:ext>
                  </a:extLst>
                </p:cNvPr>
                <p:cNvPicPr/>
                <p:nvPr/>
              </p:nvPicPr>
              <p:blipFill>
                <a:blip r:embed="rId8"/>
                <a:stretch>
                  <a:fillRect/>
                </a:stretch>
              </p:blipFill>
              <p:spPr>
                <a:xfrm>
                  <a:off x="7211830" y="3190481"/>
                  <a:ext cx="2419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C30147AF-50A4-483B-AE2E-704E00C979E8}"/>
                    </a:ext>
                  </a:extLst>
                </p14:cNvPr>
                <p14:cNvContentPartPr/>
                <p14:nvPr/>
              </p14:nvContentPartPr>
              <p14:xfrm>
                <a:off x="8339350" y="2883401"/>
                <a:ext cx="1427400" cy="375480"/>
              </p14:xfrm>
            </p:contentPart>
          </mc:Choice>
          <mc:Fallback>
            <p:pic>
              <p:nvPicPr>
                <p:cNvPr id="8" name="Ink 7">
                  <a:extLst>
                    <a:ext uri="{FF2B5EF4-FFF2-40B4-BE49-F238E27FC236}">
                      <a16:creationId xmlns:a16="http://schemas.microsoft.com/office/drawing/2014/main" id="{C30147AF-50A4-483B-AE2E-704E00C979E8}"/>
                    </a:ext>
                  </a:extLst>
                </p:cNvPr>
                <p:cNvPicPr/>
                <p:nvPr/>
              </p:nvPicPr>
              <p:blipFill>
                <a:blip r:embed="rId10"/>
                <a:stretch>
                  <a:fillRect/>
                </a:stretch>
              </p:blipFill>
              <p:spPr>
                <a:xfrm>
                  <a:off x="8330710" y="2874761"/>
                  <a:ext cx="144504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D7552596-36EB-4BA0-BD7C-1A08798B324D}"/>
                    </a:ext>
                  </a:extLst>
                </p14:cNvPr>
                <p14:cNvContentPartPr/>
                <p14:nvPr/>
              </p14:nvContentPartPr>
              <p14:xfrm>
                <a:off x="8418550" y="3202361"/>
                <a:ext cx="182520" cy="60120"/>
              </p14:xfrm>
            </p:contentPart>
          </mc:Choice>
          <mc:Fallback>
            <p:pic>
              <p:nvPicPr>
                <p:cNvPr id="9" name="Ink 8">
                  <a:extLst>
                    <a:ext uri="{FF2B5EF4-FFF2-40B4-BE49-F238E27FC236}">
                      <a16:creationId xmlns:a16="http://schemas.microsoft.com/office/drawing/2014/main" id="{D7552596-36EB-4BA0-BD7C-1A08798B324D}"/>
                    </a:ext>
                  </a:extLst>
                </p:cNvPr>
                <p:cNvPicPr/>
                <p:nvPr/>
              </p:nvPicPr>
              <p:blipFill>
                <a:blip r:embed="rId12"/>
                <a:stretch>
                  <a:fillRect/>
                </a:stretch>
              </p:blipFill>
              <p:spPr>
                <a:xfrm>
                  <a:off x="8409910" y="3193721"/>
                  <a:ext cx="200160" cy="77760"/>
                </a:xfrm>
                <a:prstGeom prst="rect">
                  <a:avLst/>
                </a:prstGeom>
              </p:spPr>
            </p:pic>
          </mc:Fallback>
        </mc:AlternateContent>
      </p:grpSp>
    </p:spTree>
    <p:extLst>
      <p:ext uri="{BB962C8B-B14F-4D97-AF65-F5344CB8AC3E}">
        <p14:creationId xmlns:p14="http://schemas.microsoft.com/office/powerpoint/2010/main" val="341026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9610414" cy="3849624"/>
          </a:xfrm>
        </p:spPr>
        <p:txBody>
          <a:bodyPr>
            <a:normAutofit/>
          </a:bodyPr>
          <a:lstStyle/>
          <a:p>
            <a:r>
              <a:rPr lang="en-US" sz="2000" dirty="0"/>
              <a:t>And thus, </a:t>
            </a:r>
            <a:r>
              <a:rPr lang="en-US" sz="2000" dirty="0">
                <a:latin typeface="Consolas" panose="020B0609020204030204" pitchFamily="49" charset="0"/>
              </a:rPr>
              <a:t>counter</a:t>
            </a:r>
            <a:r>
              <a:rPr lang="en-US" sz="2000" dirty="0"/>
              <a:t> here, represents the piece of state that is going to be changing.</a:t>
            </a:r>
          </a:p>
          <a:p>
            <a:endParaRPr lang="en-US" sz="2000" dirty="0"/>
          </a:p>
          <a:p>
            <a:r>
              <a:rPr lang="en-US" sz="2000" dirty="0"/>
              <a:t>But here’s the catch: if we want the screen to render again when it changes, </a:t>
            </a:r>
            <a:r>
              <a:rPr lang="en-US" sz="2000" i="1" dirty="0"/>
              <a:t>we aren’t allowed to modify the counter variable directly</a:t>
            </a:r>
            <a:r>
              <a:rPr lang="en-US" sz="2000" dirty="0"/>
              <a:t>.</a:t>
            </a:r>
          </a:p>
          <a:p>
            <a:endParaRPr lang="en-US" sz="2000" dirty="0"/>
          </a:p>
          <a:p>
            <a:r>
              <a:rPr lang="en-US" sz="2000" dirty="0"/>
              <a:t>Doing so would result in the exact same issue as before: the screen would never re-render.</a:t>
            </a:r>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4" name="Picture 13">
            <a:extLst>
              <a:ext uri="{FF2B5EF4-FFF2-40B4-BE49-F238E27FC236}">
                <a16:creationId xmlns:a16="http://schemas.microsoft.com/office/drawing/2014/main" id="{2F972A17-EB8E-44C6-91B6-8ABE5375B9C8}"/>
              </a:ext>
            </a:extLst>
          </p:cNvPr>
          <p:cNvPicPr>
            <a:picLocks noChangeAspect="1"/>
          </p:cNvPicPr>
          <p:nvPr/>
        </p:nvPicPr>
        <p:blipFill>
          <a:blip r:embed="rId4"/>
          <a:stretch>
            <a:fillRect/>
          </a:stretch>
        </p:blipFill>
        <p:spPr>
          <a:xfrm>
            <a:off x="5581365" y="1099795"/>
            <a:ext cx="5543835" cy="323867"/>
          </a:xfrm>
          <a:prstGeom prst="rect">
            <a:avLst/>
          </a:prstGeom>
        </p:spPr>
      </p:pic>
    </p:spTree>
    <p:extLst>
      <p:ext uri="{BB962C8B-B14F-4D97-AF65-F5344CB8AC3E}">
        <p14:creationId xmlns:p14="http://schemas.microsoft.com/office/powerpoint/2010/main" val="1644402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3981839" cy="3849624"/>
          </a:xfrm>
        </p:spPr>
        <p:txBody>
          <a:bodyPr>
            <a:normAutofit/>
          </a:bodyPr>
          <a:lstStyle/>
          <a:p>
            <a:r>
              <a:rPr lang="en-US" sz="2000" dirty="0"/>
              <a:t>So even with the updated line 6, this code is still problematic.</a:t>
            </a:r>
          </a:p>
          <a:p>
            <a:endParaRPr lang="en-US" sz="2000" dirty="0"/>
          </a:p>
          <a:p>
            <a:r>
              <a:rPr lang="en-US" sz="2000" dirty="0"/>
              <a:t>Because lines 10 and 14 are modifying the variable directly!</a:t>
            </a:r>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4" name="Picture 13">
            <a:extLst>
              <a:ext uri="{FF2B5EF4-FFF2-40B4-BE49-F238E27FC236}">
                <a16:creationId xmlns:a16="http://schemas.microsoft.com/office/drawing/2014/main" id="{2F972A17-EB8E-44C6-91B6-8ABE5375B9C8}"/>
              </a:ext>
            </a:extLst>
          </p:cNvPr>
          <p:cNvPicPr>
            <a:picLocks noChangeAspect="1"/>
          </p:cNvPicPr>
          <p:nvPr/>
        </p:nvPicPr>
        <p:blipFill>
          <a:blip r:embed="rId4"/>
          <a:stretch>
            <a:fillRect/>
          </a:stretch>
        </p:blipFill>
        <p:spPr>
          <a:xfrm>
            <a:off x="5581365" y="1099795"/>
            <a:ext cx="5543835" cy="323867"/>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873CA025-ECA7-4F84-98C8-E8462307CE1F}"/>
              </a:ext>
            </a:extLst>
          </p:cNvPr>
          <p:cNvPicPr>
            <a:picLocks noChangeAspect="1"/>
          </p:cNvPicPr>
          <p:nvPr/>
        </p:nvPicPr>
        <p:blipFill>
          <a:blip r:embed="rId5"/>
          <a:stretch>
            <a:fillRect/>
          </a:stretch>
        </p:blipFill>
        <p:spPr>
          <a:xfrm>
            <a:off x="5048639" y="1976755"/>
            <a:ext cx="6553537" cy="3924502"/>
          </a:xfrm>
          <a:prstGeom prst="rect">
            <a:avLst/>
          </a:prstGeom>
        </p:spPr>
      </p:pic>
      <p:grpSp>
        <p:nvGrpSpPr>
          <p:cNvPr id="9" name="Group 8">
            <a:extLst>
              <a:ext uri="{FF2B5EF4-FFF2-40B4-BE49-F238E27FC236}">
                <a16:creationId xmlns:a16="http://schemas.microsoft.com/office/drawing/2014/main" id="{DF47B907-0020-4FF2-9F69-3D62A8F71550}"/>
              </a:ext>
            </a:extLst>
          </p:cNvPr>
          <p:cNvGrpSpPr/>
          <p:nvPr/>
        </p:nvGrpSpPr>
        <p:grpSpPr>
          <a:xfrm>
            <a:off x="4075150" y="3663161"/>
            <a:ext cx="2777760" cy="1090440"/>
            <a:chOff x="4075150" y="3663161"/>
            <a:chExt cx="2777760" cy="1090440"/>
          </a:xfrm>
        </p:grpSpPr>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36F545A2-7141-43A9-BACB-083193F4CCEA}"/>
                    </a:ext>
                  </a:extLst>
                </p14:cNvPr>
                <p14:cNvContentPartPr/>
                <p14:nvPr/>
              </p14:nvContentPartPr>
              <p14:xfrm>
                <a:off x="4075150" y="3663161"/>
                <a:ext cx="2639160" cy="618840"/>
              </p14:xfrm>
            </p:contentPart>
          </mc:Choice>
          <mc:Fallback>
            <p:pic>
              <p:nvPicPr>
                <p:cNvPr id="7" name="Ink 6">
                  <a:extLst>
                    <a:ext uri="{FF2B5EF4-FFF2-40B4-BE49-F238E27FC236}">
                      <a16:creationId xmlns:a16="http://schemas.microsoft.com/office/drawing/2014/main" id="{36F545A2-7141-43A9-BACB-083193F4CCEA}"/>
                    </a:ext>
                  </a:extLst>
                </p:cNvPr>
                <p:cNvPicPr/>
                <p:nvPr/>
              </p:nvPicPr>
              <p:blipFill>
                <a:blip r:embed="rId7"/>
                <a:stretch>
                  <a:fillRect/>
                </a:stretch>
              </p:blipFill>
              <p:spPr>
                <a:xfrm>
                  <a:off x="4066510" y="3654521"/>
                  <a:ext cx="2656800" cy="636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B5E624FA-49C1-4580-A361-A0A11457A16D}"/>
                    </a:ext>
                  </a:extLst>
                </p14:cNvPr>
                <p14:cNvContentPartPr/>
                <p14:nvPr/>
              </p14:nvContentPartPr>
              <p14:xfrm>
                <a:off x="4075150" y="4208921"/>
                <a:ext cx="2777760" cy="544680"/>
              </p14:xfrm>
            </p:contentPart>
          </mc:Choice>
          <mc:Fallback>
            <p:pic>
              <p:nvPicPr>
                <p:cNvPr id="8" name="Ink 7">
                  <a:extLst>
                    <a:ext uri="{FF2B5EF4-FFF2-40B4-BE49-F238E27FC236}">
                      <a16:creationId xmlns:a16="http://schemas.microsoft.com/office/drawing/2014/main" id="{B5E624FA-49C1-4580-A361-A0A11457A16D}"/>
                    </a:ext>
                  </a:extLst>
                </p:cNvPr>
                <p:cNvPicPr/>
                <p:nvPr/>
              </p:nvPicPr>
              <p:blipFill>
                <a:blip r:embed="rId9"/>
                <a:stretch>
                  <a:fillRect/>
                </a:stretch>
              </p:blipFill>
              <p:spPr>
                <a:xfrm>
                  <a:off x="4066510" y="4200281"/>
                  <a:ext cx="2795400" cy="562320"/>
                </a:xfrm>
                <a:prstGeom prst="rect">
                  <a:avLst/>
                </a:prstGeom>
              </p:spPr>
            </p:pic>
          </mc:Fallback>
        </mc:AlternateContent>
      </p:grpSp>
    </p:spTree>
    <p:extLst>
      <p:ext uri="{BB962C8B-B14F-4D97-AF65-F5344CB8AC3E}">
        <p14:creationId xmlns:p14="http://schemas.microsoft.com/office/powerpoint/2010/main" val="399115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3981839" cy="3849624"/>
          </a:xfrm>
        </p:spPr>
        <p:txBody>
          <a:bodyPr>
            <a:normAutofit fontScale="92500" lnSpcReduction="10000"/>
          </a:bodyPr>
          <a:lstStyle/>
          <a:p>
            <a:r>
              <a:rPr lang="en-US" sz="2000" dirty="0"/>
              <a:t>Instead, you have to use the second thing that </a:t>
            </a:r>
            <a:r>
              <a:rPr lang="en-US" sz="2000" dirty="0" err="1"/>
              <a:t>useState</a:t>
            </a:r>
            <a:r>
              <a:rPr lang="en-US" sz="2000" dirty="0"/>
              <a:t>() returned: the thing that we called </a:t>
            </a:r>
            <a:r>
              <a:rPr lang="en-US" sz="2000" dirty="0" err="1">
                <a:latin typeface="Consolas" panose="020B0609020204030204" pitchFamily="49" charset="0"/>
              </a:rPr>
              <a:t>setCounter</a:t>
            </a:r>
            <a:r>
              <a:rPr lang="en-US" sz="2000" dirty="0">
                <a:latin typeface="Consolas" panose="020B0609020204030204" pitchFamily="49" charset="0"/>
              </a:rPr>
              <a:t>()</a:t>
            </a:r>
          </a:p>
          <a:p>
            <a:pPr lvl="1"/>
            <a:r>
              <a:rPr lang="en-US" sz="1600" dirty="0"/>
              <a:t>Note: nothing sacred about that name. We could have called it anything we wanted!</a:t>
            </a:r>
          </a:p>
          <a:p>
            <a:r>
              <a:rPr lang="en-US" sz="2000" dirty="0"/>
              <a:t>This is a function that will take in one argument: what the new value of counter should be.</a:t>
            </a:r>
          </a:p>
          <a:p>
            <a:pPr lvl="1"/>
            <a:r>
              <a:rPr lang="en-US" sz="1800" dirty="0"/>
              <a:t>When it gets invoked, the screen re-renders.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4" name="Picture 13">
            <a:extLst>
              <a:ext uri="{FF2B5EF4-FFF2-40B4-BE49-F238E27FC236}">
                <a16:creationId xmlns:a16="http://schemas.microsoft.com/office/drawing/2014/main" id="{2F972A17-EB8E-44C6-91B6-8ABE5375B9C8}"/>
              </a:ext>
            </a:extLst>
          </p:cNvPr>
          <p:cNvPicPr>
            <a:picLocks noChangeAspect="1"/>
          </p:cNvPicPr>
          <p:nvPr/>
        </p:nvPicPr>
        <p:blipFill>
          <a:blip r:embed="rId4"/>
          <a:stretch>
            <a:fillRect/>
          </a:stretch>
        </p:blipFill>
        <p:spPr>
          <a:xfrm>
            <a:off x="5581365" y="1099795"/>
            <a:ext cx="5543835" cy="323867"/>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7D68685E-17F5-4E2C-BCC1-9F9EB151A984}"/>
              </a:ext>
            </a:extLst>
          </p:cNvPr>
          <p:cNvPicPr>
            <a:picLocks noChangeAspect="1"/>
          </p:cNvPicPr>
          <p:nvPr/>
        </p:nvPicPr>
        <p:blipFill>
          <a:blip r:embed="rId5"/>
          <a:stretch>
            <a:fillRect/>
          </a:stretch>
        </p:blipFill>
        <p:spPr>
          <a:xfrm>
            <a:off x="5237429" y="1810556"/>
            <a:ext cx="6521785" cy="4426177"/>
          </a:xfrm>
          <a:prstGeom prst="rect">
            <a:avLst/>
          </a:prstGeom>
        </p:spPr>
      </p:pic>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02A8CE12-496A-4899-9EF2-C0DAD6A3512B}"/>
                  </a:ext>
                </a:extLst>
              </p14:cNvPr>
              <p14:cNvContentPartPr/>
              <p14:nvPr/>
            </p14:nvContentPartPr>
            <p14:xfrm>
              <a:off x="3547030" y="3139001"/>
              <a:ext cx="3420360" cy="653040"/>
            </p14:xfrm>
          </p:contentPart>
        </mc:Choice>
        <mc:Fallback>
          <p:pic>
            <p:nvPicPr>
              <p:cNvPr id="12" name="Ink 11">
                <a:extLst>
                  <a:ext uri="{FF2B5EF4-FFF2-40B4-BE49-F238E27FC236}">
                    <a16:creationId xmlns:a16="http://schemas.microsoft.com/office/drawing/2014/main" id="{02A8CE12-496A-4899-9EF2-C0DAD6A3512B}"/>
                  </a:ext>
                </a:extLst>
              </p:cNvPr>
              <p:cNvPicPr/>
              <p:nvPr/>
            </p:nvPicPr>
            <p:blipFill>
              <a:blip r:embed="rId7"/>
              <a:stretch>
                <a:fillRect/>
              </a:stretch>
            </p:blipFill>
            <p:spPr>
              <a:xfrm>
                <a:off x="3538390" y="3130361"/>
                <a:ext cx="3438000" cy="670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32087C57-8875-4696-AAC5-9D74C2857B98}"/>
                  </a:ext>
                </a:extLst>
              </p14:cNvPr>
              <p14:cNvContentPartPr/>
              <p14:nvPr/>
            </p14:nvContentPartPr>
            <p14:xfrm>
              <a:off x="5147230" y="3365441"/>
              <a:ext cx="1812240" cy="1676520"/>
            </p14:xfrm>
          </p:contentPart>
        </mc:Choice>
        <mc:Fallback>
          <p:pic>
            <p:nvPicPr>
              <p:cNvPr id="13" name="Ink 12">
                <a:extLst>
                  <a:ext uri="{FF2B5EF4-FFF2-40B4-BE49-F238E27FC236}">
                    <a16:creationId xmlns:a16="http://schemas.microsoft.com/office/drawing/2014/main" id="{32087C57-8875-4696-AAC5-9D74C2857B98}"/>
                  </a:ext>
                </a:extLst>
              </p:cNvPr>
              <p:cNvPicPr/>
              <p:nvPr/>
            </p:nvPicPr>
            <p:blipFill>
              <a:blip r:embed="rId9"/>
              <a:stretch>
                <a:fillRect/>
              </a:stretch>
            </p:blipFill>
            <p:spPr>
              <a:xfrm>
                <a:off x="5138590" y="3356441"/>
                <a:ext cx="1829880" cy="1694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0FB7A227-B88C-4092-BDA4-AAF625F033F0}"/>
                  </a:ext>
                </a:extLst>
              </p14:cNvPr>
              <p14:cNvContentPartPr/>
              <p14:nvPr/>
            </p14:nvContentPartPr>
            <p14:xfrm>
              <a:off x="3350110" y="2640401"/>
              <a:ext cx="360" cy="360"/>
            </p14:xfrm>
          </p:contentPart>
        </mc:Choice>
        <mc:Fallback>
          <p:pic>
            <p:nvPicPr>
              <p:cNvPr id="15" name="Ink 14">
                <a:extLst>
                  <a:ext uri="{FF2B5EF4-FFF2-40B4-BE49-F238E27FC236}">
                    <a16:creationId xmlns:a16="http://schemas.microsoft.com/office/drawing/2014/main" id="{0FB7A227-B88C-4092-BDA4-AAF625F033F0}"/>
                  </a:ext>
                </a:extLst>
              </p:cNvPr>
              <p:cNvPicPr/>
              <p:nvPr/>
            </p:nvPicPr>
            <p:blipFill>
              <a:blip r:embed="rId3"/>
              <a:stretch>
                <a:fillRect/>
              </a:stretch>
            </p:blipFill>
            <p:spPr>
              <a:xfrm>
                <a:off x="3341110" y="263176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09860173-FC9F-4F23-928A-EF08A4A270E8}"/>
                  </a:ext>
                </a:extLst>
              </p14:cNvPr>
              <p14:cNvContentPartPr/>
              <p14:nvPr/>
            </p14:nvContentPartPr>
            <p14:xfrm>
              <a:off x="3137350" y="2190761"/>
              <a:ext cx="360" cy="360"/>
            </p14:xfrm>
          </p:contentPart>
        </mc:Choice>
        <mc:Fallback>
          <p:pic>
            <p:nvPicPr>
              <p:cNvPr id="16" name="Ink 15">
                <a:extLst>
                  <a:ext uri="{FF2B5EF4-FFF2-40B4-BE49-F238E27FC236}">
                    <a16:creationId xmlns:a16="http://schemas.microsoft.com/office/drawing/2014/main" id="{09860173-FC9F-4F23-928A-EF08A4A270E8}"/>
                  </a:ext>
                </a:extLst>
              </p:cNvPr>
              <p:cNvPicPr/>
              <p:nvPr/>
            </p:nvPicPr>
            <p:blipFill>
              <a:blip r:embed="rId3"/>
              <a:stretch>
                <a:fillRect/>
              </a:stretch>
            </p:blipFill>
            <p:spPr>
              <a:xfrm>
                <a:off x="3128350" y="2182121"/>
                <a:ext cx="18000" cy="18000"/>
              </a:xfrm>
              <a:prstGeom prst="rect">
                <a:avLst/>
              </a:prstGeom>
            </p:spPr>
          </p:pic>
        </mc:Fallback>
      </mc:AlternateContent>
    </p:spTree>
    <p:extLst>
      <p:ext uri="{BB962C8B-B14F-4D97-AF65-F5344CB8AC3E}">
        <p14:creationId xmlns:p14="http://schemas.microsoft.com/office/powerpoint/2010/main" val="3689864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9261107" cy="3849624"/>
          </a:xfrm>
        </p:spPr>
        <p:txBody>
          <a:bodyPr>
            <a:normAutofit/>
          </a:bodyPr>
          <a:lstStyle/>
          <a:p>
            <a:r>
              <a:rPr lang="en-US" sz="2000" dirty="0"/>
              <a:t>Props aren’t going away anytime soon!</a:t>
            </a:r>
          </a:p>
          <a:p>
            <a:endParaRPr lang="en-US" sz="2000" dirty="0"/>
          </a:p>
          <a:p>
            <a:r>
              <a:rPr lang="en-US" sz="2000" dirty="0"/>
              <a:t>But today, we’ll introduce another system that is similar in some ways to props, but are used for a very different purpose!</a:t>
            </a:r>
          </a:p>
          <a:p>
            <a:endParaRPr lang="en-US" sz="2000" dirty="0"/>
          </a:p>
          <a:p>
            <a:r>
              <a:rPr lang="en-US" sz="2000" dirty="0"/>
              <a:t>Today, we discuss the </a:t>
            </a:r>
            <a:r>
              <a:rPr lang="en-US" sz="2000" b="1" dirty="0"/>
              <a:t>state</a:t>
            </a:r>
            <a:r>
              <a:rPr lang="en-US" sz="2000" dirty="0"/>
              <a:t> system. </a:t>
            </a:r>
            <a:endParaRPr lang="en-US" sz="1800" dirty="0"/>
          </a:p>
          <a:p>
            <a:pPr lvl="1"/>
            <a:endParaRPr lang="en-US" sz="18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440924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3981839" cy="3849624"/>
          </a:xfrm>
        </p:spPr>
        <p:txBody>
          <a:bodyPr>
            <a:normAutofit/>
          </a:bodyPr>
          <a:lstStyle/>
          <a:p>
            <a:r>
              <a:rPr lang="en-US" sz="2000" dirty="0"/>
              <a:t>And with that, we now have created a lovely little app, that re-renders when you click a button.</a:t>
            </a:r>
          </a:p>
          <a:p>
            <a:endParaRPr lang="en-US" sz="2000" dirty="0"/>
          </a:p>
          <a:p>
            <a:r>
              <a:rPr lang="en-US" sz="2000" dirty="0"/>
              <a:t>Phew!</a:t>
            </a:r>
            <a:endParaRPr lang="en-US" sz="18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0" name="Picture 9" descr="A screenshot of a computer&#10;&#10;Description automatically generated with medium confidence">
            <a:extLst>
              <a:ext uri="{FF2B5EF4-FFF2-40B4-BE49-F238E27FC236}">
                <a16:creationId xmlns:a16="http://schemas.microsoft.com/office/drawing/2014/main" id="{7D68685E-17F5-4E2C-BCC1-9F9EB151A984}"/>
              </a:ext>
            </a:extLst>
          </p:cNvPr>
          <p:cNvPicPr>
            <a:picLocks noChangeAspect="1"/>
          </p:cNvPicPr>
          <p:nvPr/>
        </p:nvPicPr>
        <p:blipFill>
          <a:blip r:embed="rId4"/>
          <a:stretch>
            <a:fillRect/>
          </a:stretch>
        </p:blipFill>
        <p:spPr>
          <a:xfrm>
            <a:off x="5237429" y="76349"/>
            <a:ext cx="6521785" cy="4426177"/>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7540FCBE-5AA7-4B92-8521-ECFE9B8585D1}"/>
              </a:ext>
            </a:extLst>
          </p:cNvPr>
          <p:cNvPicPr>
            <a:picLocks noChangeAspect="1"/>
          </p:cNvPicPr>
          <p:nvPr/>
        </p:nvPicPr>
        <p:blipFill>
          <a:blip r:embed="rId5"/>
          <a:stretch>
            <a:fillRect/>
          </a:stretch>
        </p:blipFill>
        <p:spPr>
          <a:xfrm>
            <a:off x="6534346" y="4241223"/>
            <a:ext cx="4858000" cy="2273417"/>
          </a:xfrm>
          <a:prstGeom prst="rect">
            <a:avLst/>
          </a:prstGeom>
        </p:spPr>
      </p:pic>
    </p:spTree>
    <p:extLst>
      <p:ext uri="{BB962C8B-B14F-4D97-AF65-F5344CB8AC3E}">
        <p14:creationId xmlns:p14="http://schemas.microsoft.com/office/powerpoint/2010/main" val="3793643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8" y="2014194"/>
            <a:ext cx="3981839" cy="3849624"/>
          </a:xfrm>
        </p:spPr>
        <p:txBody>
          <a:bodyPr>
            <a:normAutofit/>
          </a:bodyPr>
          <a:lstStyle/>
          <a:p>
            <a:r>
              <a:rPr lang="en-US" sz="2000" dirty="0"/>
              <a:t>So just to be clear, whenever </a:t>
            </a:r>
            <a:r>
              <a:rPr lang="en-US" sz="2000" dirty="0" err="1"/>
              <a:t>setCounter</a:t>
            </a:r>
            <a:r>
              <a:rPr lang="en-US" sz="2000" dirty="0"/>
              <a:t> gets called, we basically re-run all of this code.</a:t>
            </a:r>
          </a:p>
          <a:p>
            <a:endParaRPr lang="en-US" sz="2000" dirty="0"/>
          </a:p>
          <a:p>
            <a:r>
              <a:rPr lang="en-US" sz="2000" dirty="0"/>
              <a:t>The difference is that the value of counter will be whatever got passed in as the argument to </a:t>
            </a:r>
            <a:r>
              <a:rPr lang="en-US" sz="2000" dirty="0" err="1"/>
              <a:t>setCounter</a:t>
            </a:r>
            <a:r>
              <a:rPr lang="en-US" sz="2000" dirty="0"/>
              <a:t>.</a:t>
            </a:r>
            <a:endParaRPr lang="en-US" sz="18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0" name="Picture 9" descr="A screenshot of a computer&#10;&#10;Description automatically generated with medium confidence">
            <a:extLst>
              <a:ext uri="{FF2B5EF4-FFF2-40B4-BE49-F238E27FC236}">
                <a16:creationId xmlns:a16="http://schemas.microsoft.com/office/drawing/2014/main" id="{7D68685E-17F5-4E2C-BCC1-9F9EB151A984}"/>
              </a:ext>
            </a:extLst>
          </p:cNvPr>
          <p:cNvPicPr>
            <a:picLocks noChangeAspect="1"/>
          </p:cNvPicPr>
          <p:nvPr/>
        </p:nvPicPr>
        <p:blipFill>
          <a:blip r:embed="rId4"/>
          <a:stretch>
            <a:fillRect/>
          </a:stretch>
        </p:blipFill>
        <p:spPr>
          <a:xfrm>
            <a:off x="5237429" y="76349"/>
            <a:ext cx="6521785" cy="4426177"/>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7540FCBE-5AA7-4B92-8521-ECFE9B8585D1}"/>
              </a:ext>
            </a:extLst>
          </p:cNvPr>
          <p:cNvPicPr>
            <a:picLocks noChangeAspect="1"/>
          </p:cNvPicPr>
          <p:nvPr/>
        </p:nvPicPr>
        <p:blipFill>
          <a:blip r:embed="rId5"/>
          <a:stretch>
            <a:fillRect/>
          </a:stretch>
        </p:blipFill>
        <p:spPr>
          <a:xfrm>
            <a:off x="6534346" y="4241223"/>
            <a:ext cx="4858000" cy="2273417"/>
          </a:xfrm>
          <a:prstGeom prst="rect">
            <a:avLst/>
          </a:prstGeom>
        </p:spPr>
      </p:pic>
    </p:spTree>
    <p:extLst>
      <p:ext uri="{BB962C8B-B14F-4D97-AF65-F5344CB8AC3E}">
        <p14:creationId xmlns:p14="http://schemas.microsoft.com/office/powerpoint/2010/main" val="1206554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9" y="2014194"/>
            <a:ext cx="9712604" cy="3849624"/>
          </a:xfrm>
        </p:spPr>
        <p:txBody>
          <a:bodyPr>
            <a:normAutofit fontScale="92500" lnSpcReduction="10000"/>
          </a:bodyPr>
          <a:lstStyle/>
          <a:p>
            <a:r>
              <a:rPr lang="en-US" sz="2000" dirty="0"/>
              <a:t>I also just want to draw your attention to some of these questions…</a:t>
            </a:r>
          </a:p>
          <a:p>
            <a:pPr marL="0" indent="0" algn="ctr">
              <a:buNone/>
            </a:pPr>
            <a:r>
              <a:rPr lang="en-US" sz="2000" dirty="0"/>
              <a:t>1.) What piece of data is changing?</a:t>
            </a:r>
          </a:p>
          <a:p>
            <a:pPr marL="0" indent="0" algn="ctr">
              <a:buNone/>
            </a:pPr>
            <a:r>
              <a:rPr lang="en-US" sz="2000" dirty="0"/>
              <a:t>2.) What is the </a:t>
            </a:r>
            <a:r>
              <a:rPr lang="en-US" sz="2000" i="1" dirty="0"/>
              <a:t>type</a:t>
            </a:r>
            <a:r>
              <a:rPr lang="en-US" sz="2000" dirty="0"/>
              <a:t> of the changing data?</a:t>
            </a:r>
          </a:p>
          <a:p>
            <a:pPr marL="0" indent="0" algn="ctr">
              <a:buNone/>
            </a:pPr>
            <a:r>
              <a:rPr lang="en-US" sz="2000" dirty="0"/>
              <a:t>3.) What is the data’s starting value?</a:t>
            </a:r>
          </a:p>
          <a:p>
            <a:pPr marL="0" indent="0" algn="ctr">
              <a:buNone/>
            </a:pPr>
            <a:endParaRPr lang="en-US" sz="1600" dirty="0"/>
          </a:p>
          <a:p>
            <a:pPr marL="0" indent="0">
              <a:buNone/>
            </a:pPr>
            <a:endParaRPr lang="en-US" sz="2000" dirty="0"/>
          </a:p>
          <a:p>
            <a:r>
              <a:rPr lang="en-US" sz="2000" dirty="0"/>
              <a:t>This line of code dealt with all three of them, right?</a:t>
            </a:r>
          </a:p>
          <a:p>
            <a:pPr lvl="1"/>
            <a:r>
              <a:rPr lang="en-US" sz="1800" dirty="0"/>
              <a:t>1.) – “counter” here – the name of the variable</a:t>
            </a:r>
          </a:p>
          <a:p>
            <a:pPr lvl="1"/>
            <a:r>
              <a:rPr lang="en-US" sz="1800" dirty="0"/>
              <a:t>2.) – the type of the argument that we pass in to </a:t>
            </a:r>
            <a:r>
              <a:rPr lang="en-US" sz="1800" dirty="0" err="1">
                <a:latin typeface="Consolas" panose="020B0609020204030204" pitchFamily="49" charset="0"/>
              </a:rPr>
              <a:t>useState</a:t>
            </a:r>
            <a:endParaRPr lang="en-US" sz="1800" dirty="0">
              <a:latin typeface="Consolas" panose="020B0609020204030204" pitchFamily="49" charset="0"/>
            </a:endParaRPr>
          </a:p>
          <a:p>
            <a:pPr lvl="1"/>
            <a:r>
              <a:rPr lang="en-US" sz="1800" dirty="0"/>
              <a:t>3.) – the value of the argument that we pass in to </a:t>
            </a:r>
            <a:r>
              <a:rPr lang="en-US" sz="1800" dirty="0" err="1">
                <a:latin typeface="Consolas" panose="020B0609020204030204" pitchFamily="49" charset="0"/>
              </a:rPr>
              <a:t>useState</a:t>
            </a:r>
            <a:endParaRPr lang="en-US" sz="1800" dirty="0">
              <a:latin typeface="Consolas" panose="020B0609020204030204" pitchFamily="49" charset="0"/>
            </a:endParaRPr>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pic>
        <p:nvPicPr>
          <p:cNvPr id="14" name="Picture 13">
            <a:extLst>
              <a:ext uri="{FF2B5EF4-FFF2-40B4-BE49-F238E27FC236}">
                <a16:creationId xmlns:a16="http://schemas.microsoft.com/office/drawing/2014/main" id="{2F972A17-EB8E-44C6-91B6-8ABE5375B9C8}"/>
              </a:ext>
            </a:extLst>
          </p:cNvPr>
          <p:cNvPicPr>
            <a:picLocks noChangeAspect="1"/>
          </p:cNvPicPr>
          <p:nvPr/>
        </p:nvPicPr>
        <p:blipFill>
          <a:blip r:embed="rId4"/>
          <a:stretch>
            <a:fillRect/>
          </a:stretch>
        </p:blipFill>
        <p:spPr>
          <a:xfrm>
            <a:off x="3192517" y="4193908"/>
            <a:ext cx="5543835" cy="323867"/>
          </a:xfrm>
          <a:prstGeom prst="rect">
            <a:avLst/>
          </a:prstGeom>
        </p:spPr>
      </p:pic>
    </p:spTree>
    <p:extLst>
      <p:ext uri="{BB962C8B-B14F-4D97-AF65-F5344CB8AC3E}">
        <p14:creationId xmlns:p14="http://schemas.microsoft.com/office/powerpoint/2010/main" val="1242977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strike="sngStrike" dirty="0"/>
              <a:t>Intro to State</a:t>
            </a:r>
          </a:p>
          <a:p>
            <a:r>
              <a:rPr lang="en-US" sz="2000" dirty="0"/>
              <a:t>A Quick Lifecycle Diagram And Other Notes</a:t>
            </a:r>
          </a:p>
          <a:p>
            <a:r>
              <a:rPr lang="en-US" sz="2000" dirty="0"/>
              <a:t>Color App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255307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9" y="2014194"/>
            <a:ext cx="4311311" cy="3849624"/>
          </a:xfrm>
        </p:spPr>
        <p:txBody>
          <a:bodyPr>
            <a:normAutofit/>
          </a:bodyPr>
          <a:lstStyle/>
          <a:p>
            <a:r>
              <a:rPr lang="en-US" sz="2000" dirty="0"/>
              <a:t>Just to make sure we were all following along there, and also to elaborate on what was going on “between the cracks” there, let’s just recap step by step what just happened.</a:t>
            </a:r>
            <a:endParaRPr lang="en-US" sz="1800" dirty="0">
              <a:latin typeface="Consolas" panose="020B0609020204030204" pitchFamily="49" charset="0"/>
            </a:endParaRPr>
          </a:p>
          <a:p>
            <a:endParaRPr lang="en-US" sz="20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chemeClr val="bg1"/>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662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810879" y="2014194"/>
            <a:ext cx="4311311" cy="3849624"/>
          </a:xfrm>
        </p:spPr>
        <p:txBody>
          <a:bodyPr>
            <a:normAutofit/>
          </a:bodyPr>
          <a:lstStyle/>
          <a:p>
            <a:r>
              <a:rPr lang="en-US" sz="2000" dirty="0"/>
              <a:t>App Starts Up…</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rgbClr val="FFC000"/>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application&#10;&#10;Description automatically generated">
            <a:extLst>
              <a:ext uri="{FF2B5EF4-FFF2-40B4-BE49-F238E27FC236}">
                <a16:creationId xmlns:a16="http://schemas.microsoft.com/office/drawing/2014/main" id="{A0D3B3AE-523D-4D14-9C8C-DBE0A841CF7B}"/>
              </a:ext>
            </a:extLst>
          </p:cNvPr>
          <p:cNvPicPr>
            <a:picLocks noChangeAspect="1"/>
          </p:cNvPicPr>
          <p:nvPr/>
        </p:nvPicPr>
        <p:blipFill>
          <a:blip r:embed="rId4"/>
          <a:stretch>
            <a:fillRect/>
          </a:stretch>
        </p:blipFill>
        <p:spPr>
          <a:xfrm>
            <a:off x="870486" y="2699661"/>
            <a:ext cx="4921503" cy="3606985"/>
          </a:xfrm>
          <a:prstGeom prst="rect">
            <a:avLst/>
          </a:prstGeom>
        </p:spPr>
      </p:pic>
    </p:spTree>
    <p:extLst>
      <p:ext uri="{BB962C8B-B14F-4D97-AF65-F5344CB8AC3E}">
        <p14:creationId xmlns:p14="http://schemas.microsoft.com/office/powerpoint/2010/main" val="666862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pic>
        <p:nvPicPr>
          <p:cNvPr id="8" name="Content Placeholder 7" descr="Graphical user interface, application&#10;&#10;Description automatically generated">
            <a:extLst>
              <a:ext uri="{FF2B5EF4-FFF2-40B4-BE49-F238E27FC236}">
                <a16:creationId xmlns:a16="http://schemas.microsoft.com/office/drawing/2014/main" id="{B97601BF-DDB7-42DF-A825-E54784E4974D}"/>
              </a:ext>
            </a:extLst>
          </p:cNvPr>
          <p:cNvPicPr>
            <a:picLocks noGrp="1" noChangeAspect="1"/>
          </p:cNvPicPr>
          <p:nvPr>
            <p:ph idx="1"/>
          </p:nvPr>
        </p:nvPicPr>
        <p:blipFill>
          <a:blip r:embed="rId2"/>
          <a:stretch>
            <a:fillRect/>
          </a:stretch>
        </p:blipFill>
        <p:spPr>
          <a:xfrm>
            <a:off x="927451" y="2989316"/>
            <a:ext cx="4311650" cy="2203732"/>
          </a:xfr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4"/>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chemeClr val="bg1"/>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rgbClr val="FFC000"/>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260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pic>
        <p:nvPicPr>
          <p:cNvPr id="8" name="Content Placeholder 7" descr="Graphical user interface, application&#10;&#10;Description automatically generated">
            <a:extLst>
              <a:ext uri="{FF2B5EF4-FFF2-40B4-BE49-F238E27FC236}">
                <a16:creationId xmlns:a16="http://schemas.microsoft.com/office/drawing/2014/main" id="{B97601BF-DDB7-42DF-A825-E54784E4974D}"/>
              </a:ext>
            </a:extLst>
          </p:cNvPr>
          <p:cNvPicPr>
            <a:picLocks noGrp="1" noChangeAspect="1"/>
          </p:cNvPicPr>
          <p:nvPr>
            <p:ph idx="1"/>
          </p:nvPr>
        </p:nvPicPr>
        <p:blipFill>
          <a:blip r:embed="rId2"/>
          <a:stretch>
            <a:fillRect/>
          </a:stretch>
        </p:blipFill>
        <p:spPr>
          <a:xfrm>
            <a:off x="927451" y="1735749"/>
            <a:ext cx="4311650" cy="2203732"/>
          </a:xfr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4"/>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chemeClr val="bg1"/>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rgbClr val="FFC000"/>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EAEAE29-FBC9-4844-B674-6FD21A6CAC62}"/>
                  </a:ext>
                </a:extLst>
              </p14:cNvPr>
              <p14:cNvContentPartPr/>
              <p14:nvPr/>
            </p14:nvContentPartPr>
            <p14:xfrm>
              <a:off x="3810075" y="2938900"/>
              <a:ext cx="73440" cy="93600"/>
            </p14:xfrm>
          </p:contentPart>
        </mc:Choice>
        <mc:Fallback>
          <p:pic>
            <p:nvPicPr>
              <p:cNvPr id="3" name="Ink 2">
                <a:extLst>
                  <a:ext uri="{FF2B5EF4-FFF2-40B4-BE49-F238E27FC236}">
                    <a16:creationId xmlns:a16="http://schemas.microsoft.com/office/drawing/2014/main" id="{BEAEAE29-FBC9-4844-B674-6FD21A6CAC62}"/>
                  </a:ext>
                </a:extLst>
              </p:cNvPr>
              <p:cNvPicPr/>
              <p:nvPr/>
            </p:nvPicPr>
            <p:blipFill>
              <a:blip r:embed="rId6"/>
              <a:stretch>
                <a:fillRect/>
              </a:stretch>
            </p:blipFill>
            <p:spPr>
              <a:xfrm>
                <a:off x="3801435" y="2929900"/>
                <a:ext cx="91080" cy="111240"/>
              </a:xfrm>
              <a:prstGeom prst="rect">
                <a:avLst/>
              </a:prstGeom>
            </p:spPr>
          </p:pic>
        </mc:Fallback>
      </mc:AlternateContent>
      <p:pic>
        <p:nvPicPr>
          <p:cNvPr id="14" name="Picture 13" descr="Text&#10;&#10;Description automatically generated">
            <a:extLst>
              <a:ext uri="{FF2B5EF4-FFF2-40B4-BE49-F238E27FC236}">
                <a16:creationId xmlns:a16="http://schemas.microsoft.com/office/drawing/2014/main" id="{7A1B9376-1875-4FE2-83FA-8CCB603C657A}"/>
              </a:ext>
            </a:extLst>
          </p:cNvPr>
          <p:cNvPicPr>
            <a:picLocks noChangeAspect="1"/>
          </p:cNvPicPr>
          <p:nvPr/>
        </p:nvPicPr>
        <p:blipFill>
          <a:blip r:embed="rId7"/>
          <a:stretch>
            <a:fillRect/>
          </a:stretch>
        </p:blipFill>
        <p:spPr>
          <a:xfrm>
            <a:off x="299027" y="4539723"/>
            <a:ext cx="6286823" cy="1606633"/>
          </a:xfrm>
          <a:prstGeom prst="rect">
            <a:avLst/>
          </a:prstGeom>
        </p:spPr>
      </p:pic>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56EC5CB3-FB10-457D-BD93-A9A0995A2C40}"/>
                  </a:ext>
                </a:extLst>
              </p14:cNvPr>
              <p14:cNvContentPartPr/>
              <p14:nvPr/>
            </p14:nvContentPartPr>
            <p14:xfrm>
              <a:off x="4583715" y="5191060"/>
              <a:ext cx="371880" cy="633960"/>
            </p14:xfrm>
          </p:contentPart>
        </mc:Choice>
        <mc:Fallback>
          <p:pic>
            <p:nvPicPr>
              <p:cNvPr id="18" name="Ink 17">
                <a:extLst>
                  <a:ext uri="{FF2B5EF4-FFF2-40B4-BE49-F238E27FC236}">
                    <a16:creationId xmlns:a16="http://schemas.microsoft.com/office/drawing/2014/main" id="{56EC5CB3-FB10-457D-BD93-A9A0995A2C40}"/>
                  </a:ext>
                </a:extLst>
              </p:cNvPr>
              <p:cNvPicPr/>
              <p:nvPr/>
            </p:nvPicPr>
            <p:blipFill>
              <a:blip r:embed="rId9"/>
              <a:stretch>
                <a:fillRect/>
              </a:stretch>
            </p:blipFill>
            <p:spPr>
              <a:xfrm>
                <a:off x="4574715" y="5182060"/>
                <a:ext cx="389520" cy="651600"/>
              </a:xfrm>
              <a:prstGeom prst="rect">
                <a:avLst/>
              </a:prstGeom>
            </p:spPr>
          </p:pic>
        </mc:Fallback>
      </mc:AlternateContent>
    </p:spTree>
    <p:extLst>
      <p:ext uri="{BB962C8B-B14F-4D97-AF65-F5344CB8AC3E}">
        <p14:creationId xmlns:p14="http://schemas.microsoft.com/office/powerpoint/2010/main" val="1081922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pic>
        <p:nvPicPr>
          <p:cNvPr id="8" name="Content Placeholder 7" descr="Graphical user interface, application&#10;&#10;Description automatically generated">
            <a:extLst>
              <a:ext uri="{FF2B5EF4-FFF2-40B4-BE49-F238E27FC236}">
                <a16:creationId xmlns:a16="http://schemas.microsoft.com/office/drawing/2014/main" id="{B97601BF-DDB7-42DF-A825-E54784E4974D}"/>
              </a:ext>
            </a:extLst>
          </p:cNvPr>
          <p:cNvPicPr>
            <a:picLocks noGrp="1" noChangeAspect="1"/>
          </p:cNvPicPr>
          <p:nvPr>
            <p:ph idx="1"/>
          </p:nvPr>
        </p:nvPicPr>
        <p:blipFill>
          <a:blip r:embed="rId2"/>
          <a:stretch>
            <a:fillRect/>
          </a:stretch>
        </p:blipFill>
        <p:spPr>
          <a:xfrm>
            <a:off x="927451" y="1735749"/>
            <a:ext cx="4311650" cy="2203732"/>
          </a:xfr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4"/>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chemeClr val="bg1"/>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rgbClr val="FFC000"/>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Text&#10;&#10;Description automatically generated">
            <a:extLst>
              <a:ext uri="{FF2B5EF4-FFF2-40B4-BE49-F238E27FC236}">
                <a16:creationId xmlns:a16="http://schemas.microsoft.com/office/drawing/2014/main" id="{7A1B9376-1875-4FE2-83FA-8CCB603C657A}"/>
              </a:ext>
            </a:extLst>
          </p:cNvPr>
          <p:cNvPicPr>
            <a:picLocks noChangeAspect="1"/>
          </p:cNvPicPr>
          <p:nvPr/>
        </p:nvPicPr>
        <p:blipFill>
          <a:blip r:embed="rId5"/>
          <a:stretch>
            <a:fillRect/>
          </a:stretch>
        </p:blipFill>
        <p:spPr>
          <a:xfrm>
            <a:off x="299027" y="4539723"/>
            <a:ext cx="6286823" cy="1606633"/>
          </a:xfrm>
          <a:prstGeom prst="rect">
            <a:avLst/>
          </a:prstGeom>
        </p:spPr>
      </p:pic>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79A87357-41B6-4F84-A9D3-485E44D434B0}"/>
                  </a:ext>
                </a:extLst>
              </p14:cNvPr>
              <p14:cNvContentPartPr/>
              <p14:nvPr/>
            </p14:nvContentPartPr>
            <p14:xfrm>
              <a:off x="2115555" y="5585980"/>
              <a:ext cx="1058400" cy="17280"/>
            </p14:xfrm>
          </p:contentPart>
        </mc:Choice>
        <mc:Fallback>
          <p:pic>
            <p:nvPicPr>
              <p:cNvPr id="5" name="Ink 4">
                <a:extLst>
                  <a:ext uri="{FF2B5EF4-FFF2-40B4-BE49-F238E27FC236}">
                    <a16:creationId xmlns:a16="http://schemas.microsoft.com/office/drawing/2014/main" id="{79A87357-41B6-4F84-A9D3-485E44D434B0}"/>
                  </a:ext>
                </a:extLst>
              </p:cNvPr>
              <p:cNvPicPr/>
              <p:nvPr/>
            </p:nvPicPr>
            <p:blipFill>
              <a:blip r:embed="rId7"/>
              <a:stretch>
                <a:fillRect/>
              </a:stretch>
            </p:blipFill>
            <p:spPr>
              <a:xfrm>
                <a:off x="2106555" y="5577340"/>
                <a:ext cx="1076040" cy="34920"/>
              </a:xfrm>
              <a:prstGeom prst="rect">
                <a:avLst/>
              </a:prstGeom>
            </p:spPr>
          </p:pic>
        </mc:Fallback>
      </mc:AlternateContent>
    </p:spTree>
    <p:extLst>
      <p:ext uri="{BB962C8B-B14F-4D97-AF65-F5344CB8AC3E}">
        <p14:creationId xmlns:p14="http://schemas.microsoft.com/office/powerpoint/2010/main" val="1142908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chemeClr val="bg1"/>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rgbClr val="FFC000"/>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Text&#10;&#10;Description automatically generated">
            <a:extLst>
              <a:ext uri="{FF2B5EF4-FFF2-40B4-BE49-F238E27FC236}">
                <a16:creationId xmlns:a16="http://schemas.microsoft.com/office/drawing/2014/main" id="{7A1B9376-1875-4FE2-83FA-8CCB603C657A}"/>
              </a:ext>
            </a:extLst>
          </p:cNvPr>
          <p:cNvPicPr>
            <a:picLocks noChangeAspect="1"/>
          </p:cNvPicPr>
          <p:nvPr/>
        </p:nvPicPr>
        <p:blipFill>
          <a:blip r:embed="rId4"/>
          <a:stretch>
            <a:fillRect/>
          </a:stretch>
        </p:blipFill>
        <p:spPr>
          <a:xfrm>
            <a:off x="299027" y="4539723"/>
            <a:ext cx="6286823" cy="1606633"/>
          </a:xfrm>
          <a:prstGeom prst="rect">
            <a:avLst/>
          </a:prstGeom>
        </p:spPr>
      </p:pic>
      <p:sp>
        <p:nvSpPr>
          <p:cNvPr id="7" name="Content Placeholder 6">
            <a:extLst>
              <a:ext uri="{FF2B5EF4-FFF2-40B4-BE49-F238E27FC236}">
                <a16:creationId xmlns:a16="http://schemas.microsoft.com/office/drawing/2014/main" id="{1B0672F9-A143-4600-87E9-91C83C815A55}"/>
              </a:ext>
            </a:extLst>
          </p:cNvPr>
          <p:cNvSpPr>
            <a:spLocks noGrp="1"/>
          </p:cNvSpPr>
          <p:nvPr>
            <p:ph idx="1"/>
          </p:nvPr>
        </p:nvSpPr>
        <p:spPr>
          <a:xfrm>
            <a:off x="1066800" y="2103120"/>
            <a:ext cx="5379564" cy="3849624"/>
          </a:xfrm>
        </p:spPr>
        <p:txBody>
          <a:bodyPr/>
          <a:lstStyle/>
          <a:p>
            <a:r>
              <a:rPr lang="en-US" dirty="0"/>
              <a:t>This brief pause is kind of interesting!</a:t>
            </a:r>
          </a:p>
          <a:p>
            <a:r>
              <a:rPr lang="en-US" dirty="0"/>
              <a:t>BEFORE the screen </a:t>
            </a:r>
            <a:r>
              <a:rPr lang="en-US" dirty="0" err="1"/>
              <a:t>rerenders</a:t>
            </a:r>
            <a:r>
              <a:rPr lang="en-US" dirty="0"/>
              <a:t>, more code in the callback function executes.</a:t>
            </a:r>
          </a:p>
          <a:p>
            <a:r>
              <a:rPr lang="en-US" dirty="0"/>
              <a:t>So here, for example, the value of counter that would be printed out is 0 – that line executes before the screen </a:t>
            </a:r>
            <a:r>
              <a:rPr lang="en-US" dirty="0" err="1"/>
              <a:t>rerenders</a:t>
            </a:r>
            <a:r>
              <a:rPr lang="en-US" dirty="0"/>
              <a:t> with the new value!</a:t>
            </a:r>
          </a:p>
        </p:txBody>
      </p:sp>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8DE3BDF2-0435-484C-9EC1-92182C273B3A}"/>
                  </a:ext>
                </a:extLst>
              </p14:cNvPr>
              <p14:cNvContentPartPr/>
              <p14:nvPr/>
            </p14:nvContentPartPr>
            <p14:xfrm>
              <a:off x="2138955" y="5872900"/>
              <a:ext cx="2065680" cy="8640"/>
            </p14:xfrm>
          </p:contentPart>
        </mc:Choice>
        <mc:Fallback>
          <p:pic>
            <p:nvPicPr>
              <p:cNvPr id="18" name="Ink 17">
                <a:extLst>
                  <a:ext uri="{FF2B5EF4-FFF2-40B4-BE49-F238E27FC236}">
                    <a16:creationId xmlns:a16="http://schemas.microsoft.com/office/drawing/2014/main" id="{8DE3BDF2-0435-484C-9EC1-92182C273B3A}"/>
                  </a:ext>
                </a:extLst>
              </p:cNvPr>
              <p:cNvPicPr/>
              <p:nvPr/>
            </p:nvPicPr>
            <p:blipFill>
              <a:blip r:embed="rId6"/>
              <a:stretch>
                <a:fillRect/>
              </a:stretch>
            </p:blipFill>
            <p:spPr>
              <a:xfrm>
                <a:off x="2129955" y="5864260"/>
                <a:ext cx="2083320" cy="26280"/>
              </a:xfrm>
              <a:prstGeom prst="rect">
                <a:avLst/>
              </a:prstGeom>
            </p:spPr>
          </p:pic>
        </mc:Fallback>
      </mc:AlternateContent>
    </p:spTree>
    <p:extLst>
      <p:ext uri="{BB962C8B-B14F-4D97-AF65-F5344CB8AC3E}">
        <p14:creationId xmlns:p14="http://schemas.microsoft.com/office/powerpoint/2010/main" val="3374351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9261107" cy="3849624"/>
          </a:xfrm>
        </p:spPr>
        <p:txBody>
          <a:bodyPr>
            <a:normAutofit/>
          </a:bodyPr>
          <a:lstStyle/>
          <a:p>
            <a:r>
              <a:rPr lang="en-US" sz="2000" dirty="0"/>
              <a:t>If props are a way to get the system to pass data from parent to child…</a:t>
            </a:r>
          </a:p>
          <a:p>
            <a:endParaRPr lang="en-US" sz="2000" dirty="0"/>
          </a:p>
          <a:p>
            <a:pPr marL="0" indent="0" algn="ctr">
              <a:buNone/>
            </a:pPr>
            <a:endParaRPr lang="en-US" sz="2000" dirty="0"/>
          </a:p>
          <a:p>
            <a:pPr marL="0" indent="0" algn="ctr">
              <a:buNone/>
            </a:pPr>
            <a:r>
              <a:rPr lang="en-US" sz="2000" i="1" dirty="0"/>
              <a:t>State is a way to track a piece of data that will change over time.</a:t>
            </a:r>
          </a:p>
          <a:p>
            <a:pPr marL="0" indent="0" algn="ctr">
              <a:buNone/>
            </a:pPr>
            <a:endParaRPr lang="en-US" sz="2000" i="1" dirty="0"/>
          </a:p>
          <a:p>
            <a:pPr marL="0" indent="0" algn="ctr">
              <a:buNone/>
            </a:pPr>
            <a:r>
              <a:rPr lang="en-US" sz="2000" dirty="0"/>
              <a:t>If that data ever changes, our app will ‘</a:t>
            </a:r>
            <a:r>
              <a:rPr lang="en-US" sz="2000" dirty="0" err="1"/>
              <a:t>rerender</a:t>
            </a:r>
            <a:r>
              <a:rPr lang="en-US" sz="2000" dirty="0"/>
              <a:t>’</a:t>
            </a:r>
          </a:p>
          <a:p>
            <a:pPr marL="0" indent="0" algn="ctr">
              <a:buNone/>
            </a:pPr>
            <a:r>
              <a:rPr lang="en-US" sz="2000" dirty="0"/>
              <a:t>(i.e., re-draw itself to the screen).</a:t>
            </a:r>
            <a:endParaRPr lang="en-US" sz="1800" dirty="0"/>
          </a:p>
          <a:p>
            <a:pPr lvl="1"/>
            <a:endParaRPr lang="en-US" sz="18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2388692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chemeClr val="bg1"/>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rgbClr val="FFC000"/>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1B0672F9-A143-4600-87E9-91C83C815A55}"/>
              </a:ext>
            </a:extLst>
          </p:cNvPr>
          <p:cNvSpPr>
            <a:spLocks noGrp="1"/>
          </p:cNvSpPr>
          <p:nvPr>
            <p:ph idx="1"/>
          </p:nvPr>
        </p:nvSpPr>
        <p:spPr>
          <a:xfrm>
            <a:off x="1066800" y="2103120"/>
            <a:ext cx="5379564" cy="3645860"/>
          </a:xfrm>
        </p:spPr>
        <p:txBody>
          <a:bodyPr/>
          <a:lstStyle/>
          <a:p>
            <a:r>
              <a:rPr lang="en-US" dirty="0"/>
              <a:t>This is also a little magical.</a:t>
            </a:r>
          </a:p>
          <a:p>
            <a:r>
              <a:rPr lang="en-US" dirty="0"/>
              <a:t>React Native is smart enough to know that we’ve already visited this screen, and that counter has already been initialized.</a:t>
            </a:r>
          </a:p>
          <a:p>
            <a:r>
              <a:rPr lang="en-US" dirty="0"/>
              <a:t>So even though we still execute this line, </a:t>
            </a:r>
            <a:r>
              <a:rPr lang="en-US" dirty="0" err="1">
                <a:latin typeface="Consolas" panose="020B0609020204030204" pitchFamily="49" charset="0"/>
              </a:rPr>
              <a:t>useState</a:t>
            </a:r>
            <a:r>
              <a:rPr lang="en-US" dirty="0"/>
              <a:t>() *won’t* re-initialize counter to 0.</a:t>
            </a:r>
          </a:p>
          <a:p>
            <a:pPr lvl="1"/>
            <a:r>
              <a:rPr lang="en-US" dirty="0"/>
              <a:t>It will use the value that was passed in to the previous call to </a:t>
            </a:r>
            <a:r>
              <a:rPr lang="en-US" dirty="0" err="1">
                <a:latin typeface="Consolas" panose="020B0609020204030204" pitchFamily="49" charset="0"/>
              </a:rPr>
              <a:t>setCounter</a:t>
            </a:r>
            <a:r>
              <a:rPr lang="en-US" dirty="0"/>
              <a:t>.</a:t>
            </a:r>
          </a:p>
        </p:txBody>
      </p:sp>
      <p:pic>
        <p:nvPicPr>
          <p:cNvPr id="5" name="Picture 4" descr="Graphical user interface, text, application&#10;&#10;Description automatically generated">
            <a:extLst>
              <a:ext uri="{FF2B5EF4-FFF2-40B4-BE49-F238E27FC236}">
                <a16:creationId xmlns:a16="http://schemas.microsoft.com/office/drawing/2014/main" id="{6E564380-9FC2-437A-B0E9-98949CA384FF}"/>
              </a:ext>
            </a:extLst>
          </p:cNvPr>
          <p:cNvPicPr>
            <a:picLocks noChangeAspect="1"/>
          </p:cNvPicPr>
          <p:nvPr/>
        </p:nvPicPr>
        <p:blipFill>
          <a:blip r:embed="rId4"/>
          <a:stretch>
            <a:fillRect/>
          </a:stretch>
        </p:blipFill>
        <p:spPr>
          <a:xfrm>
            <a:off x="940410" y="4975473"/>
            <a:ext cx="5645440" cy="1130358"/>
          </a:xfrm>
          <a:prstGeom prst="rect">
            <a:avLst/>
          </a:prstGeom>
        </p:spPr>
      </p:pic>
    </p:spTree>
    <p:extLst>
      <p:ext uri="{BB962C8B-B14F-4D97-AF65-F5344CB8AC3E}">
        <p14:creationId xmlns:p14="http://schemas.microsoft.com/office/powerpoint/2010/main" val="857121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chemeClr val="bg1"/>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rgbClr val="FFC000"/>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1B0672F9-A143-4600-87E9-91C83C815A55}"/>
              </a:ext>
            </a:extLst>
          </p:cNvPr>
          <p:cNvSpPr>
            <a:spLocks noGrp="1"/>
          </p:cNvSpPr>
          <p:nvPr>
            <p:ph idx="1"/>
          </p:nvPr>
        </p:nvSpPr>
        <p:spPr>
          <a:xfrm>
            <a:off x="1066800" y="2103120"/>
            <a:ext cx="5379564" cy="3645860"/>
          </a:xfrm>
        </p:spPr>
        <p:txBody>
          <a:bodyPr/>
          <a:lstStyle/>
          <a:p>
            <a:r>
              <a:rPr lang="en-US" dirty="0"/>
              <a:t>In this case, that’s going to be the value 1.</a:t>
            </a:r>
          </a:p>
        </p:txBody>
      </p:sp>
      <p:pic>
        <p:nvPicPr>
          <p:cNvPr id="18" name="Picture 17" descr="Graphical user interface, text, application&#10;&#10;Description automatically generated">
            <a:extLst>
              <a:ext uri="{FF2B5EF4-FFF2-40B4-BE49-F238E27FC236}">
                <a16:creationId xmlns:a16="http://schemas.microsoft.com/office/drawing/2014/main" id="{EB6679B3-CF15-4B7F-B568-13DE62FF8EDB}"/>
              </a:ext>
            </a:extLst>
          </p:cNvPr>
          <p:cNvPicPr>
            <a:picLocks noChangeAspect="1"/>
          </p:cNvPicPr>
          <p:nvPr/>
        </p:nvPicPr>
        <p:blipFill>
          <a:blip r:embed="rId4"/>
          <a:stretch>
            <a:fillRect/>
          </a:stretch>
        </p:blipFill>
        <p:spPr>
          <a:xfrm>
            <a:off x="940410" y="2863821"/>
            <a:ext cx="5645440" cy="1130358"/>
          </a:xfrm>
          <a:prstGeom prst="rect">
            <a:avLst/>
          </a:prstGeom>
        </p:spPr>
      </p:pic>
    </p:spTree>
    <p:extLst>
      <p:ext uri="{BB962C8B-B14F-4D97-AF65-F5344CB8AC3E}">
        <p14:creationId xmlns:p14="http://schemas.microsoft.com/office/powerpoint/2010/main" val="3145864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chemeClr val="bg1"/>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rgbClr val="FFC000"/>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1B0672F9-A143-4600-87E9-91C83C815A55}"/>
              </a:ext>
            </a:extLst>
          </p:cNvPr>
          <p:cNvSpPr>
            <a:spLocks noGrp="1"/>
          </p:cNvSpPr>
          <p:nvPr>
            <p:ph idx="1"/>
          </p:nvPr>
        </p:nvSpPr>
        <p:spPr>
          <a:xfrm>
            <a:off x="1066800" y="2103120"/>
            <a:ext cx="5379564" cy="3645860"/>
          </a:xfrm>
        </p:spPr>
        <p:txBody>
          <a:bodyPr/>
          <a:lstStyle/>
          <a:p>
            <a:r>
              <a:rPr lang="en-US" dirty="0"/>
              <a:t>Our JSX that makes up our component is going to use this updated value.</a:t>
            </a:r>
          </a:p>
        </p:txBody>
      </p:sp>
      <p:pic>
        <p:nvPicPr>
          <p:cNvPr id="5" name="Picture 4" descr="A screenshot of a computer&#10;&#10;Description automatically generated with medium confidence">
            <a:extLst>
              <a:ext uri="{FF2B5EF4-FFF2-40B4-BE49-F238E27FC236}">
                <a16:creationId xmlns:a16="http://schemas.microsoft.com/office/drawing/2014/main" id="{C1ED8D0A-F4EA-40E1-9FB6-37F2B7AF01B4}"/>
              </a:ext>
            </a:extLst>
          </p:cNvPr>
          <p:cNvPicPr>
            <a:picLocks noChangeAspect="1"/>
          </p:cNvPicPr>
          <p:nvPr/>
        </p:nvPicPr>
        <p:blipFill>
          <a:blip r:embed="rId4"/>
          <a:stretch>
            <a:fillRect/>
          </a:stretch>
        </p:blipFill>
        <p:spPr>
          <a:xfrm>
            <a:off x="187618" y="2826078"/>
            <a:ext cx="6496384" cy="3149762"/>
          </a:xfrm>
          <a:prstGeom prst="rect">
            <a:avLst/>
          </a:prstGeom>
        </p:spPr>
      </p:pic>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F8B2E0BC-CF1D-4CDB-A5F1-9CD07DA4F1E6}"/>
                  </a:ext>
                </a:extLst>
              </p14:cNvPr>
              <p14:cNvContentPartPr/>
              <p14:nvPr/>
            </p14:nvContentPartPr>
            <p14:xfrm>
              <a:off x="3858675" y="5681380"/>
              <a:ext cx="990720" cy="163440"/>
            </p14:xfrm>
          </p:contentPart>
        </mc:Choice>
        <mc:Fallback>
          <p:pic>
            <p:nvPicPr>
              <p:cNvPr id="14" name="Ink 13">
                <a:extLst>
                  <a:ext uri="{FF2B5EF4-FFF2-40B4-BE49-F238E27FC236}">
                    <a16:creationId xmlns:a16="http://schemas.microsoft.com/office/drawing/2014/main" id="{F8B2E0BC-CF1D-4CDB-A5F1-9CD07DA4F1E6}"/>
                  </a:ext>
                </a:extLst>
              </p:cNvPr>
              <p:cNvPicPr/>
              <p:nvPr/>
            </p:nvPicPr>
            <p:blipFill>
              <a:blip r:embed="rId6"/>
              <a:stretch>
                <a:fillRect/>
              </a:stretch>
            </p:blipFill>
            <p:spPr>
              <a:xfrm>
                <a:off x="3850035" y="5672380"/>
                <a:ext cx="1008360" cy="181080"/>
              </a:xfrm>
              <a:prstGeom prst="rect">
                <a:avLst/>
              </a:prstGeom>
            </p:spPr>
          </p:pic>
        </mc:Fallback>
      </mc:AlternateContent>
    </p:spTree>
    <p:extLst>
      <p:ext uri="{BB962C8B-B14F-4D97-AF65-F5344CB8AC3E}">
        <p14:creationId xmlns:p14="http://schemas.microsoft.com/office/powerpoint/2010/main" val="1497253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58C163F-7528-48BC-A1D8-CD89185F658B}"/>
                  </a:ext>
                </a:extLst>
              </p14:cNvPr>
              <p14:cNvContentPartPr/>
              <p14:nvPr/>
            </p14:nvContentPartPr>
            <p14:xfrm>
              <a:off x="10420932" y="4264237"/>
              <a:ext cx="360" cy="360"/>
            </p14:xfrm>
          </p:contentPart>
        </mc:Choice>
        <mc:Fallback>
          <p:pic>
            <p:nvPicPr>
              <p:cNvPr id="4" name="Ink 3">
                <a:extLst>
                  <a:ext uri="{FF2B5EF4-FFF2-40B4-BE49-F238E27FC236}">
                    <a16:creationId xmlns:a16="http://schemas.microsoft.com/office/drawing/2014/main" id="{C58C163F-7528-48BC-A1D8-CD89185F658B}"/>
                  </a:ext>
                </a:extLst>
              </p:cNvPr>
              <p:cNvPicPr/>
              <p:nvPr/>
            </p:nvPicPr>
            <p:blipFill>
              <a:blip r:embed="rId3"/>
              <a:stretch>
                <a:fillRect/>
              </a:stretch>
            </p:blipFill>
            <p:spPr>
              <a:xfrm>
                <a:off x="10411932" y="4255237"/>
                <a:ext cx="18000" cy="18000"/>
              </a:xfrm>
              <a:prstGeom prst="rect">
                <a:avLst/>
              </a:prstGeom>
            </p:spPr>
          </p:pic>
        </mc:Fallback>
      </mc:AlternateContent>
      <p:sp>
        <p:nvSpPr>
          <p:cNvPr id="6" name="TextBox 5">
            <a:extLst>
              <a:ext uri="{FF2B5EF4-FFF2-40B4-BE49-F238E27FC236}">
                <a16:creationId xmlns:a16="http://schemas.microsoft.com/office/drawing/2014/main" id="{9A0414DF-7324-4F05-AD08-E493B473D8AB}"/>
              </a:ext>
            </a:extLst>
          </p:cNvPr>
          <p:cNvSpPr txBox="1"/>
          <p:nvPr/>
        </p:nvSpPr>
        <p:spPr>
          <a:xfrm>
            <a:off x="6819616" y="396330"/>
            <a:ext cx="4501897" cy="369332"/>
          </a:xfrm>
          <a:prstGeom prst="rect">
            <a:avLst/>
          </a:prstGeom>
          <a:solidFill>
            <a:schemeClr val="bg1"/>
          </a:solidFill>
          <a:ln>
            <a:solidFill>
              <a:schemeClr val="accent1">
                <a:shade val="50000"/>
              </a:schemeClr>
            </a:solidFill>
          </a:ln>
        </p:spPr>
        <p:txBody>
          <a:bodyPr wrap="square" rtlCol="0">
            <a:spAutoFit/>
          </a:bodyPr>
          <a:lstStyle/>
          <a:p>
            <a:pPr algn="ctr"/>
            <a:r>
              <a:rPr lang="en-US" dirty="0"/>
              <a:t>App Starts Up</a:t>
            </a:r>
          </a:p>
        </p:txBody>
      </p:sp>
      <p:sp>
        <p:nvSpPr>
          <p:cNvPr id="9" name="TextBox 8">
            <a:extLst>
              <a:ext uri="{FF2B5EF4-FFF2-40B4-BE49-F238E27FC236}">
                <a16:creationId xmlns:a16="http://schemas.microsoft.com/office/drawing/2014/main" id="{6E06C36A-4051-4E13-BCED-11FB7D9FFF6C}"/>
              </a:ext>
            </a:extLst>
          </p:cNvPr>
          <p:cNvSpPr txBox="1"/>
          <p:nvPr/>
        </p:nvSpPr>
        <p:spPr>
          <a:xfrm>
            <a:off x="6819617" y="812419"/>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Navigate to </a:t>
            </a:r>
            <a:r>
              <a:rPr lang="en-US" dirty="0" err="1"/>
              <a:t>CounterScreen</a:t>
            </a:r>
            <a:endParaRPr lang="en-US" dirty="0"/>
          </a:p>
          <a:p>
            <a:pPr algn="ctr"/>
            <a:r>
              <a:rPr lang="en-US" dirty="0"/>
              <a:t>‘counter’ piece of state is initialized to 0.</a:t>
            </a:r>
          </a:p>
        </p:txBody>
      </p:sp>
      <p:sp>
        <p:nvSpPr>
          <p:cNvPr id="10" name="TextBox 9">
            <a:extLst>
              <a:ext uri="{FF2B5EF4-FFF2-40B4-BE49-F238E27FC236}">
                <a16:creationId xmlns:a16="http://schemas.microsoft.com/office/drawing/2014/main" id="{757A3788-36F4-4D05-93F4-FFCF5D018F92}"/>
              </a:ext>
            </a:extLst>
          </p:cNvPr>
          <p:cNvSpPr txBox="1"/>
          <p:nvPr/>
        </p:nvSpPr>
        <p:spPr>
          <a:xfrm>
            <a:off x="6819617" y="1776331"/>
            <a:ext cx="4501896"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a:t>User taps one of the buttons (say, “increase”), and the ‘</a:t>
            </a:r>
            <a:r>
              <a:rPr lang="en-US" dirty="0" err="1"/>
              <a:t>onPress</a:t>
            </a:r>
            <a:r>
              <a:rPr lang="en-US" dirty="0"/>
              <a:t>’ callback begins</a:t>
            </a:r>
          </a:p>
        </p:txBody>
      </p:sp>
      <p:sp>
        <p:nvSpPr>
          <p:cNvPr id="11" name="TextBox 10">
            <a:extLst>
              <a:ext uri="{FF2B5EF4-FFF2-40B4-BE49-F238E27FC236}">
                <a16:creationId xmlns:a16="http://schemas.microsoft.com/office/drawing/2014/main" id="{94F8A691-1E69-4809-8128-904ED229705D}"/>
              </a:ext>
            </a:extLst>
          </p:cNvPr>
          <p:cNvSpPr txBox="1"/>
          <p:nvPr/>
        </p:nvSpPr>
        <p:spPr>
          <a:xfrm>
            <a:off x="6819616" y="2717736"/>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t>
            </a:r>
            <a:r>
              <a:rPr lang="en-US" dirty="0" err="1"/>
              <a:t>onPress</a:t>
            </a:r>
            <a:r>
              <a:rPr lang="en-US" dirty="0"/>
              <a:t>’ calls ‘</a:t>
            </a:r>
            <a:r>
              <a:rPr lang="en-US" dirty="0" err="1"/>
              <a:t>setCounter</a:t>
            </a:r>
            <a:r>
              <a:rPr lang="en-US" dirty="0"/>
              <a:t>’, and updates the piece of state’s value</a:t>
            </a:r>
          </a:p>
        </p:txBody>
      </p:sp>
      <p:sp>
        <p:nvSpPr>
          <p:cNvPr id="12" name="TextBox 11">
            <a:extLst>
              <a:ext uri="{FF2B5EF4-FFF2-40B4-BE49-F238E27FC236}">
                <a16:creationId xmlns:a16="http://schemas.microsoft.com/office/drawing/2014/main" id="{C98D32E6-93F7-4C9B-81F8-AD27247B9568}"/>
              </a:ext>
            </a:extLst>
          </p:cNvPr>
          <p:cNvSpPr txBox="1"/>
          <p:nvPr/>
        </p:nvSpPr>
        <p:spPr>
          <a:xfrm>
            <a:off x="6819613" y="3444851"/>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After a *very brief pause*, the screen </a:t>
            </a:r>
            <a:r>
              <a:rPr lang="en-US" dirty="0" err="1"/>
              <a:t>rerenders</a:t>
            </a:r>
            <a:r>
              <a:rPr lang="en-US" dirty="0"/>
              <a:t>, redisplaying </a:t>
            </a:r>
            <a:r>
              <a:rPr lang="en-US" dirty="0" err="1"/>
              <a:t>CounterScreen</a:t>
            </a:r>
            <a:endParaRPr lang="en-US" dirty="0"/>
          </a:p>
        </p:txBody>
      </p:sp>
      <p:sp>
        <p:nvSpPr>
          <p:cNvPr id="13" name="TextBox 12">
            <a:extLst>
              <a:ext uri="{FF2B5EF4-FFF2-40B4-BE49-F238E27FC236}">
                <a16:creationId xmlns:a16="http://schemas.microsoft.com/office/drawing/2014/main" id="{78B4FBA2-0674-4AC7-82B5-004CB57C34EA}"/>
              </a:ext>
            </a:extLst>
          </p:cNvPr>
          <p:cNvSpPr txBox="1"/>
          <p:nvPr/>
        </p:nvSpPr>
        <p:spPr>
          <a:xfrm>
            <a:off x="6819617" y="4171966"/>
            <a:ext cx="4501897" cy="923330"/>
          </a:xfrm>
          <a:prstGeom prst="rect">
            <a:avLst/>
          </a:prstGeom>
          <a:solidFill>
            <a:schemeClr val="bg1"/>
          </a:solidFill>
          <a:ln>
            <a:solidFill>
              <a:schemeClr val="accent1">
                <a:shade val="50000"/>
              </a:schemeClr>
            </a:solidFill>
          </a:ln>
        </p:spPr>
        <p:txBody>
          <a:bodyPr wrap="square" rtlCol="0">
            <a:spAutoFit/>
          </a:bodyPr>
          <a:lstStyle/>
          <a:p>
            <a:pPr algn="ctr"/>
            <a:r>
              <a:rPr lang="en-US" dirty="0" err="1"/>
              <a:t>CounterScreen</a:t>
            </a:r>
            <a:r>
              <a:rPr lang="en-US" dirty="0"/>
              <a:t> was already ran once! So the state variable ‘counter’ *is not* initialized again.</a:t>
            </a:r>
          </a:p>
        </p:txBody>
      </p:sp>
      <p:sp>
        <p:nvSpPr>
          <p:cNvPr id="15" name="TextBox 14">
            <a:extLst>
              <a:ext uri="{FF2B5EF4-FFF2-40B4-BE49-F238E27FC236}">
                <a16:creationId xmlns:a16="http://schemas.microsoft.com/office/drawing/2014/main" id="{3D07B257-A9E0-4C44-B21B-EAFDBE592E93}"/>
              </a:ext>
            </a:extLst>
          </p:cNvPr>
          <p:cNvSpPr txBox="1"/>
          <p:nvPr/>
        </p:nvSpPr>
        <p:spPr>
          <a:xfrm>
            <a:off x="6819617" y="5217487"/>
            <a:ext cx="4501897" cy="646331"/>
          </a:xfrm>
          <a:prstGeom prst="rect">
            <a:avLst/>
          </a:prstGeom>
          <a:solidFill>
            <a:schemeClr val="bg1"/>
          </a:solidFill>
          <a:ln>
            <a:solidFill>
              <a:schemeClr val="accent1">
                <a:shade val="50000"/>
              </a:schemeClr>
            </a:solidFill>
          </a:ln>
        </p:spPr>
        <p:txBody>
          <a:bodyPr wrap="square" rtlCol="0">
            <a:spAutoFit/>
          </a:bodyPr>
          <a:lstStyle/>
          <a:p>
            <a:pPr algn="ctr"/>
            <a:r>
              <a:rPr lang="en-US" dirty="0"/>
              <a:t>‘counter’ now has an updated value of ‘1’</a:t>
            </a:r>
          </a:p>
        </p:txBody>
      </p:sp>
      <p:sp>
        <p:nvSpPr>
          <p:cNvPr id="16" name="TextBox 15">
            <a:extLst>
              <a:ext uri="{FF2B5EF4-FFF2-40B4-BE49-F238E27FC236}">
                <a16:creationId xmlns:a16="http://schemas.microsoft.com/office/drawing/2014/main" id="{686423BE-3DD5-4D11-A1F3-32D5CEC69FA4}"/>
              </a:ext>
            </a:extLst>
          </p:cNvPr>
          <p:cNvSpPr txBox="1"/>
          <p:nvPr/>
        </p:nvSpPr>
        <p:spPr>
          <a:xfrm>
            <a:off x="6819616" y="5975840"/>
            <a:ext cx="4501897" cy="646331"/>
          </a:xfrm>
          <a:prstGeom prst="rect">
            <a:avLst/>
          </a:prstGeom>
          <a:solidFill>
            <a:srgbClr val="FFC000"/>
          </a:solidFill>
          <a:ln>
            <a:solidFill>
              <a:schemeClr val="accent1">
                <a:shade val="50000"/>
              </a:schemeClr>
            </a:solidFill>
          </a:ln>
        </p:spPr>
        <p:txBody>
          <a:bodyPr wrap="square" rtlCol="0">
            <a:spAutoFit/>
          </a:bodyPr>
          <a:lstStyle/>
          <a:p>
            <a:pPr algn="ctr"/>
            <a:r>
              <a:rPr lang="en-US" dirty="0"/>
              <a:t>We return some JSX that references the updated ‘counter’ variable.</a:t>
            </a:r>
          </a:p>
        </p:txBody>
      </p:sp>
      <p:cxnSp>
        <p:nvCxnSpPr>
          <p:cNvPr id="17" name="Straight Arrow Connector 16">
            <a:extLst>
              <a:ext uri="{FF2B5EF4-FFF2-40B4-BE49-F238E27FC236}">
                <a16:creationId xmlns:a16="http://schemas.microsoft.com/office/drawing/2014/main" id="{EC763121-89A6-43A2-BC0A-86D6ECBE46C9}"/>
              </a:ext>
            </a:extLst>
          </p:cNvPr>
          <p:cNvCxnSpPr>
            <a:cxnSpLocks/>
          </p:cNvCxnSpPr>
          <p:nvPr/>
        </p:nvCxnSpPr>
        <p:spPr>
          <a:xfrm>
            <a:off x="11592732" y="642594"/>
            <a:ext cx="69743" cy="58124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1B0672F9-A143-4600-87E9-91C83C815A55}"/>
              </a:ext>
            </a:extLst>
          </p:cNvPr>
          <p:cNvSpPr>
            <a:spLocks noGrp="1"/>
          </p:cNvSpPr>
          <p:nvPr>
            <p:ph idx="1"/>
          </p:nvPr>
        </p:nvSpPr>
        <p:spPr>
          <a:xfrm>
            <a:off x="1066800" y="2103120"/>
            <a:ext cx="5379564" cy="3645860"/>
          </a:xfrm>
        </p:spPr>
        <p:txBody>
          <a:bodyPr/>
          <a:lstStyle/>
          <a:p>
            <a:r>
              <a:rPr lang="en-US" dirty="0"/>
              <a:t>Which finally ultimately gets rendered onto the screen.</a:t>
            </a:r>
          </a:p>
        </p:txBody>
      </p:sp>
      <p:pic>
        <p:nvPicPr>
          <p:cNvPr id="18" name="Picture 17" descr="Graphical user interface, application, website&#10;&#10;Description automatically generated">
            <a:extLst>
              <a:ext uri="{FF2B5EF4-FFF2-40B4-BE49-F238E27FC236}">
                <a16:creationId xmlns:a16="http://schemas.microsoft.com/office/drawing/2014/main" id="{BDBB574A-2DEE-45FB-BC68-E31BCA654409}"/>
              </a:ext>
            </a:extLst>
          </p:cNvPr>
          <p:cNvPicPr>
            <a:picLocks noChangeAspect="1"/>
          </p:cNvPicPr>
          <p:nvPr/>
        </p:nvPicPr>
        <p:blipFill>
          <a:blip r:embed="rId4"/>
          <a:stretch>
            <a:fillRect/>
          </a:stretch>
        </p:blipFill>
        <p:spPr>
          <a:xfrm>
            <a:off x="1035990" y="3140229"/>
            <a:ext cx="4883401" cy="2400423"/>
          </a:xfrm>
          <a:prstGeom prst="rect">
            <a:avLst/>
          </a:prstGeom>
        </p:spPr>
      </p:pic>
    </p:spTree>
    <p:extLst>
      <p:ext uri="{BB962C8B-B14F-4D97-AF65-F5344CB8AC3E}">
        <p14:creationId xmlns:p14="http://schemas.microsoft.com/office/powerpoint/2010/main" val="2526233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9" y="2014194"/>
            <a:ext cx="1081285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pPr marL="0" indent="0">
              <a:buNone/>
            </a:pPr>
            <a:endParaRPr lang="en-US" sz="2000" dirty="0"/>
          </a:p>
          <a:p>
            <a:pPr marL="0" indent="0" algn="ctr">
              <a:buNone/>
            </a:pPr>
            <a:r>
              <a:rPr lang="en-US" sz="2000" dirty="0"/>
              <a:t>There’s also a couple of quick notes that are worth saying, since if you start looking at documentation for things on your own there’s a chance you might be confused.</a:t>
            </a:r>
            <a:endParaRPr lang="en-US" sz="1800" dirty="0">
              <a:latin typeface="Consolas" panose="020B0609020204030204" pitchFamily="49" charset="0"/>
            </a:endParaRPr>
          </a:p>
          <a:p>
            <a:endParaRPr lang="en-US" sz="2000" dirty="0"/>
          </a:p>
        </p:txBody>
      </p:sp>
    </p:spTree>
    <p:extLst>
      <p:ext uri="{BB962C8B-B14F-4D97-AF65-F5344CB8AC3E}">
        <p14:creationId xmlns:p14="http://schemas.microsoft.com/office/powerpoint/2010/main" val="483973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9" y="2014194"/>
            <a:ext cx="3350416"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One is that, if you look at React Native documentation, you’ll likely see a lot of things that look like this.</a:t>
            </a:r>
          </a:p>
          <a:p>
            <a:r>
              <a:rPr lang="en-US" sz="2000" dirty="0"/>
              <a:t>The tab for “Function Component” should match our boilerplate code pretty well.</a:t>
            </a:r>
          </a:p>
        </p:txBody>
      </p:sp>
      <p:pic>
        <p:nvPicPr>
          <p:cNvPr id="4" name="Picture 3" descr="Graphical user interface, text, application&#10;&#10;Description automatically generated">
            <a:extLst>
              <a:ext uri="{FF2B5EF4-FFF2-40B4-BE49-F238E27FC236}">
                <a16:creationId xmlns:a16="http://schemas.microsoft.com/office/drawing/2014/main" id="{CC938369-71B5-40A4-99DC-1CD2FBBD3174}"/>
              </a:ext>
            </a:extLst>
          </p:cNvPr>
          <p:cNvPicPr>
            <a:picLocks noChangeAspect="1"/>
          </p:cNvPicPr>
          <p:nvPr/>
        </p:nvPicPr>
        <p:blipFill>
          <a:blip r:embed="rId2"/>
          <a:stretch>
            <a:fillRect/>
          </a:stretch>
        </p:blipFill>
        <p:spPr>
          <a:xfrm>
            <a:off x="4417216" y="786940"/>
            <a:ext cx="7454486" cy="5551977"/>
          </a:xfrm>
          <a:prstGeom prst="rect">
            <a:avLst/>
          </a:prstGeom>
        </p:spPr>
      </p:pic>
    </p:spTree>
    <p:extLst>
      <p:ext uri="{BB962C8B-B14F-4D97-AF65-F5344CB8AC3E}">
        <p14:creationId xmlns:p14="http://schemas.microsoft.com/office/powerpoint/2010/main" val="3829902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9" y="2014194"/>
            <a:ext cx="3350416"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But then there’s also this “Class Component” tag, that is, ah, similar but different!</a:t>
            </a:r>
          </a:p>
          <a:p>
            <a:r>
              <a:rPr lang="en-US" sz="2000" dirty="0"/>
              <a:t>This is a whole ‘</a:t>
            </a:r>
            <a:r>
              <a:rPr lang="en-US" sz="2000" dirty="0" err="1"/>
              <a:t>nother</a:t>
            </a:r>
            <a:r>
              <a:rPr lang="en-US" sz="2000" dirty="0"/>
              <a:t> way of designing components!</a:t>
            </a:r>
          </a:p>
          <a:p>
            <a:pPr lvl="1"/>
            <a:r>
              <a:rPr lang="en-US" sz="1800" dirty="0"/>
              <a:t>At the end of the day: same ideas, just different syntax.</a:t>
            </a:r>
          </a:p>
        </p:txBody>
      </p:sp>
      <p:pic>
        <p:nvPicPr>
          <p:cNvPr id="5" name="Picture 4" descr="Text&#10;&#10;Description automatically generated with medium confidence">
            <a:extLst>
              <a:ext uri="{FF2B5EF4-FFF2-40B4-BE49-F238E27FC236}">
                <a16:creationId xmlns:a16="http://schemas.microsoft.com/office/drawing/2014/main" id="{64ECCF1A-590A-46AF-8EDA-A3AE6FF3B218}"/>
              </a:ext>
            </a:extLst>
          </p:cNvPr>
          <p:cNvPicPr>
            <a:picLocks noChangeAspect="1"/>
          </p:cNvPicPr>
          <p:nvPr/>
        </p:nvPicPr>
        <p:blipFill>
          <a:blip r:embed="rId2"/>
          <a:stretch>
            <a:fillRect/>
          </a:stretch>
        </p:blipFill>
        <p:spPr>
          <a:xfrm>
            <a:off x="6362461" y="511025"/>
            <a:ext cx="5092962" cy="5835950"/>
          </a:xfrm>
          <a:prstGeom prst="rect">
            <a:avLst/>
          </a:prstGeom>
        </p:spPr>
      </p:pic>
    </p:spTree>
    <p:extLst>
      <p:ext uri="{BB962C8B-B14F-4D97-AF65-F5344CB8AC3E}">
        <p14:creationId xmlns:p14="http://schemas.microsoft.com/office/powerpoint/2010/main" val="20595639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9" y="2014194"/>
            <a:ext cx="3350416"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The React Native community seems to be veering towards functional component design, which is why we’re focusing on that.</a:t>
            </a:r>
          </a:p>
          <a:p>
            <a:r>
              <a:rPr lang="en-US" sz="2000" dirty="0"/>
              <a:t>But both options are out there!</a:t>
            </a:r>
          </a:p>
        </p:txBody>
      </p:sp>
      <p:pic>
        <p:nvPicPr>
          <p:cNvPr id="6" name="Picture 5" descr="Graphical user interface, text, application&#10;&#10;Description automatically generated">
            <a:extLst>
              <a:ext uri="{FF2B5EF4-FFF2-40B4-BE49-F238E27FC236}">
                <a16:creationId xmlns:a16="http://schemas.microsoft.com/office/drawing/2014/main" id="{7DEB5EE7-B03A-49C9-9739-F59BD3702F78}"/>
              </a:ext>
            </a:extLst>
          </p:cNvPr>
          <p:cNvPicPr>
            <a:picLocks noChangeAspect="1"/>
          </p:cNvPicPr>
          <p:nvPr/>
        </p:nvPicPr>
        <p:blipFill>
          <a:blip r:embed="rId2"/>
          <a:stretch>
            <a:fillRect/>
          </a:stretch>
        </p:blipFill>
        <p:spPr>
          <a:xfrm>
            <a:off x="4417216" y="786940"/>
            <a:ext cx="7454486" cy="5551977"/>
          </a:xfrm>
          <a:prstGeom prst="rect">
            <a:avLst/>
          </a:prstGeom>
        </p:spPr>
      </p:pic>
    </p:spTree>
    <p:extLst>
      <p:ext uri="{BB962C8B-B14F-4D97-AF65-F5344CB8AC3E}">
        <p14:creationId xmlns:p14="http://schemas.microsoft.com/office/powerpoint/2010/main" val="3341346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9" y="2014194"/>
            <a:ext cx="4024232"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Another is just a re-iteration of something we’ve said already: </a:t>
            </a:r>
          </a:p>
          <a:p>
            <a:r>
              <a:rPr lang="en-US" sz="2000" dirty="0"/>
              <a:t>When using this React Native state system, you don’t update state variables directly!</a:t>
            </a:r>
          </a:p>
          <a:p>
            <a:r>
              <a:rPr lang="en-US" sz="2000" dirty="0"/>
              <a:t>We just use the setter function that the </a:t>
            </a:r>
            <a:r>
              <a:rPr lang="en-US" sz="2000" dirty="0" err="1">
                <a:latin typeface="Consolas" panose="020B0609020204030204" pitchFamily="49" charset="0"/>
              </a:rPr>
              <a:t>useState</a:t>
            </a:r>
            <a:r>
              <a:rPr lang="en-US" sz="2000" dirty="0"/>
              <a:t> hook provides us! </a:t>
            </a:r>
          </a:p>
        </p:txBody>
      </p:sp>
      <p:pic>
        <p:nvPicPr>
          <p:cNvPr id="4" name="Picture 3" descr="Text&#10;&#10;Description automatically generated">
            <a:extLst>
              <a:ext uri="{FF2B5EF4-FFF2-40B4-BE49-F238E27FC236}">
                <a16:creationId xmlns:a16="http://schemas.microsoft.com/office/drawing/2014/main" id="{0760505F-ABF4-4337-9CA0-399BA1A98FC6}"/>
              </a:ext>
            </a:extLst>
          </p:cNvPr>
          <p:cNvPicPr>
            <a:picLocks noChangeAspect="1"/>
          </p:cNvPicPr>
          <p:nvPr/>
        </p:nvPicPr>
        <p:blipFill>
          <a:blip r:embed="rId2"/>
          <a:stretch>
            <a:fillRect/>
          </a:stretch>
        </p:blipFill>
        <p:spPr>
          <a:xfrm>
            <a:off x="5313971" y="2203723"/>
            <a:ext cx="6724996" cy="2178162"/>
          </a:xfrm>
          <a:prstGeom prst="rect">
            <a:avLst/>
          </a:prstGeom>
        </p:spPr>
      </p:pic>
    </p:spTree>
    <p:extLst>
      <p:ext uri="{BB962C8B-B14F-4D97-AF65-F5344CB8AC3E}">
        <p14:creationId xmlns:p14="http://schemas.microsoft.com/office/powerpoint/2010/main" val="3736270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9" y="2014194"/>
            <a:ext cx="4024232" cy="3849624"/>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Yet another re-iteration of something we’ve said already: </a:t>
            </a:r>
          </a:p>
          <a:p>
            <a:r>
              <a:rPr lang="en-US" sz="2000" dirty="0"/>
              <a:t>The variable and setter function returned from </a:t>
            </a:r>
            <a:r>
              <a:rPr lang="en-US" sz="2000" dirty="0" err="1"/>
              <a:t>useState</a:t>
            </a:r>
            <a:r>
              <a:rPr lang="en-US" sz="2000" dirty="0"/>
              <a:t> could be called anything we wanted!</a:t>
            </a:r>
          </a:p>
          <a:p>
            <a:r>
              <a:rPr lang="en-US" sz="2000" dirty="0"/>
              <a:t>Just make sure you are consistent with the identifiers when using them throughout your code.</a:t>
            </a:r>
          </a:p>
        </p:txBody>
      </p:sp>
      <p:pic>
        <p:nvPicPr>
          <p:cNvPr id="5" name="Picture 4" descr="Text&#10;&#10;Description automatically generated">
            <a:extLst>
              <a:ext uri="{FF2B5EF4-FFF2-40B4-BE49-F238E27FC236}">
                <a16:creationId xmlns:a16="http://schemas.microsoft.com/office/drawing/2014/main" id="{57990964-CA11-491D-AC85-7A7F3ADACDDB}"/>
              </a:ext>
            </a:extLst>
          </p:cNvPr>
          <p:cNvPicPr>
            <a:picLocks noChangeAspect="1"/>
          </p:cNvPicPr>
          <p:nvPr/>
        </p:nvPicPr>
        <p:blipFill>
          <a:blip r:embed="rId2"/>
          <a:stretch>
            <a:fillRect/>
          </a:stretch>
        </p:blipFill>
        <p:spPr>
          <a:xfrm>
            <a:off x="4835111" y="2398005"/>
            <a:ext cx="7321926" cy="1333569"/>
          </a:xfrm>
          <a:prstGeom prst="rect">
            <a:avLst/>
          </a:prstGeom>
        </p:spPr>
      </p:pic>
    </p:spTree>
    <p:extLst>
      <p:ext uri="{BB962C8B-B14F-4D97-AF65-F5344CB8AC3E}">
        <p14:creationId xmlns:p14="http://schemas.microsoft.com/office/powerpoint/2010/main" val="67019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9261107" cy="3849624"/>
          </a:xfrm>
        </p:spPr>
        <p:txBody>
          <a:bodyPr>
            <a:normAutofit/>
          </a:bodyPr>
          <a:lstStyle/>
          <a:p>
            <a:r>
              <a:rPr lang="en-US" sz="2000" dirty="0"/>
              <a:t>Both of these systems deal with data!</a:t>
            </a:r>
          </a:p>
          <a:p>
            <a:r>
              <a:rPr lang="en-US" sz="2000" dirty="0"/>
              <a:t>And as we start working with both of them, it’s easy to get them confused with one another!</a:t>
            </a:r>
          </a:p>
          <a:p>
            <a:pPr lvl="1"/>
            <a:r>
              <a:rPr lang="en-US" sz="1600" dirty="0"/>
              <a:t>That’s ok, we’ll figure it out!</a:t>
            </a:r>
          </a:p>
          <a:p>
            <a:endParaRPr lang="en-US" sz="1800" dirty="0"/>
          </a:p>
          <a:p>
            <a:r>
              <a:rPr lang="en-US" sz="1800" dirty="0"/>
              <a:t>So we’ll say it again…</a:t>
            </a:r>
          </a:p>
          <a:p>
            <a:pPr lvl="1"/>
            <a:endParaRPr lang="en-US" sz="18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869056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512398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One thing that is handy (but also potentially computationally expensive) is that when a component is </a:t>
            </a:r>
            <a:r>
              <a:rPr lang="en-US" sz="2000" dirty="0" err="1"/>
              <a:t>rerendered</a:t>
            </a:r>
            <a:r>
              <a:rPr lang="en-US" sz="2000" dirty="0"/>
              <a:t>, all of its children do too.</a:t>
            </a:r>
          </a:p>
          <a:p>
            <a:r>
              <a:rPr lang="en-US" sz="2000" dirty="0"/>
              <a:t>So if </a:t>
            </a:r>
            <a:r>
              <a:rPr lang="en-US" sz="2000" dirty="0" err="1"/>
              <a:t>ImageScreen</a:t>
            </a:r>
            <a:r>
              <a:rPr lang="en-US" sz="2000" dirty="0"/>
              <a:t> had a state variable here, every time it changes, all of the </a:t>
            </a:r>
            <a:r>
              <a:rPr lang="en-US" sz="2000" dirty="0" err="1"/>
              <a:t>ImageDetail</a:t>
            </a:r>
            <a:r>
              <a:rPr lang="en-US" sz="2000" dirty="0"/>
              <a:t> components would be re-rendered also.</a:t>
            </a:r>
          </a:p>
        </p:txBody>
      </p:sp>
      <p:grpSp>
        <p:nvGrpSpPr>
          <p:cNvPr id="3" name="Group 2">
            <a:extLst>
              <a:ext uri="{FF2B5EF4-FFF2-40B4-BE49-F238E27FC236}">
                <a16:creationId xmlns:a16="http://schemas.microsoft.com/office/drawing/2014/main" id="{D9C8423F-D663-4024-9CFB-178CF7A0060A}"/>
              </a:ext>
            </a:extLst>
          </p:cNvPr>
          <p:cNvGrpSpPr/>
          <p:nvPr/>
        </p:nvGrpSpPr>
        <p:grpSpPr>
          <a:xfrm>
            <a:off x="6057884" y="1442306"/>
            <a:ext cx="5714999" cy="4602772"/>
            <a:chOff x="6057884" y="1442306"/>
            <a:chExt cx="5714999" cy="4602772"/>
          </a:xfrm>
        </p:grpSpPr>
        <p:sp>
          <p:nvSpPr>
            <p:cNvPr id="6" name="TextBox 5">
              <a:extLst>
                <a:ext uri="{FF2B5EF4-FFF2-40B4-BE49-F238E27FC236}">
                  <a16:creationId xmlns:a16="http://schemas.microsoft.com/office/drawing/2014/main" id="{80D02778-8AA3-4ADB-B169-B56B816C2A85}"/>
                </a:ext>
              </a:extLst>
            </p:cNvPr>
            <p:cNvSpPr txBox="1"/>
            <p:nvPr/>
          </p:nvSpPr>
          <p:spPr>
            <a:xfrm>
              <a:off x="7789288" y="1442306"/>
              <a:ext cx="1624712" cy="369332"/>
            </a:xfrm>
            <a:prstGeom prst="rect">
              <a:avLst/>
            </a:prstGeom>
            <a:solidFill>
              <a:schemeClr val="bg1"/>
            </a:solidFill>
            <a:ln w="38100">
              <a:solidFill>
                <a:schemeClr val="accent1"/>
              </a:solidFill>
            </a:ln>
          </p:spPr>
          <p:txBody>
            <a:bodyPr wrap="square" rtlCol="0">
              <a:spAutoFit/>
            </a:bodyPr>
            <a:lstStyle/>
            <a:p>
              <a:pPr algn="ctr"/>
              <a:r>
                <a:rPr lang="en-US" dirty="0" err="1"/>
                <a:t>ImageScreen</a:t>
              </a:r>
              <a:endParaRPr lang="en-US" dirty="0"/>
            </a:p>
          </p:txBody>
        </p:sp>
        <p:sp>
          <p:nvSpPr>
            <p:cNvPr id="7" name="TextBox 6">
              <a:extLst>
                <a:ext uri="{FF2B5EF4-FFF2-40B4-BE49-F238E27FC236}">
                  <a16:creationId xmlns:a16="http://schemas.microsoft.com/office/drawing/2014/main" id="{144669D5-A464-471A-BD1C-E0DABC3F8949}"/>
                </a:ext>
              </a:extLst>
            </p:cNvPr>
            <p:cNvSpPr txBox="1"/>
            <p:nvPr/>
          </p:nvSpPr>
          <p:spPr>
            <a:xfrm>
              <a:off x="6057884" y="5121748"/>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sp>
          <p:nvSpPr>
            <p:cNvPr id="9" name="TextBox 8">
              <a:extLst>
                <a:ext uri="{FF2B5EF4-FFF2-40B4-BE49-F238E27FC236}">
                  <a16:creationId xmlns:a16="http://schemas.microsoft.com/office/drawing/2014/main" id="{ACE646D6-FF16-4F9E-A7A1-A9C3D022EE33}"/>
                </a:ext>
              </a:extLst>
            </p:cNvPr>
            <p:cNvSpPr txBox="1"/>
            <p:nvPr/>
          </p:nvSpPr>
          <p:spPr>
            <a:xfrm>
              <a:off x="7805617" y="5121748"/>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sp>
          <p:nvSpPr>
            <p:cNvPr id="10" name="TextBox 9">
              <a:extLst>
                <a:ext uri="{FF2B5EF4-FFF2-40B4-BE49-F238E27FC236}">
                  <a16:creationId xmlns:a16="http://schemas.microsoft.com/office/drawing/2014/main" id="{5C1A47B7-D61B-42AC-BE7E-CC6B71EECF27}"/>
                </a:ext>
              </a:extLst>
            </p:cNvPr>
            <p:cNvSpPr txBox="1"/>
            <p:nvPr/>
          </p:nvSpPr>
          <p:spPr>
            <a:xfrm>
              <a:off x="9546180" y="5121748"/>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cxnSp>
          <p:nvCxnSpPr>
            <p:cNvPr id="11" name="Elbow Connector 5">
              <a:extLst>
                <a:ext uri="{FF2B5EF4-FFF2-40B4-BE49-F238E27FC236}">
                  <a16:creationId xmlns:a16="http://schemas.microsoft.com/office/drawing/2014/main" id="{5085CF45-FA4A-47EE-9330-43F1CAACDD46}"/>
                </a:ext>
              </a:extLst>
            </p:cNvPr>
            <p:cNvCxnSpPr>
              <a:stCxn id="6" idx="2"/>
              <a:endCxn id="7" idx="0"/>
            </p:cNvCxnSpPr>
            <p:nvPr/>
          </p:nvCxnSpPr>
          <p:spPr>
            <a:xfrm rot="5400000">
              <a:off x="6080887" y="2600991"/>
              <a:ext cx="3310110" cy="1731404"/>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6">
              <a:extLst>
                <a:ext uri="{FF2B5EF4-FFF2-40B4-BE49-F238E27FC236}">
                  <a16:creationId xmlns:a16="http://schemas.microsoft.com/office/drawing/2014/main" id="{A137D652-ED82-4D6E-9098-B9420AD86050}"/>
                </a:ext>
              </a:extLst>
            </p:cNvPr>
            <p:cNvCxnSpPr>
              <a:cxnSpLocks/>
              <a:stCxn id="6" idx="2"/>
              <a:endCxn id="10" idx="0"/>
            </p:cNvCxnSpPr>
            <p:nvPr/>
          </p:nvCxnSpPr>
          <p:spPr>
            <a:xfrm rot="16200000" flipH="1">
              <a:off x="7825035" y="2588247"/>
              <a:ext cx="3310110" cy="1756892"/>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9">
              <a:extLst>
                <a:ext uri="{FF2B5EF4-FFF2-40B4-BE49-F238E27FC236}">
                  <a16:creationId xmlns:a16="http://schemas.microsoft.com/office/drawing/2014/main" id="{315F8ABB-2E15-428C-98AB-B5774FD63168}"/>
                </a:ext>
              </a:extLst>
            </p:cNvPr>
            <p:cNvCxnSpPr>
              <a:cxnSpLocks/>
              <a:stCxn id="6" idx="2"/>
              <a:endCxn id="9" idx="0"/>
            </p:cNvCxnSpPr>
            <p:nvPr/>
          </p:nvCxnSpPr>
          <p:spPr>
            <a:xfrm rot="16200000" flipH="1">
              <a:off x="6954753" y="3458528"/>
              <a:ext cx="3310110" cy="16329"/>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214A7D-AF57-4B28-868E-54465ABA9047}"/>
                </a:ext>
              </a:extLst>
            </p:cNvPr>
            <p:cNvSpPr txBox="1"/>
            <p:nvPr/>
          </p:nvSpPr>
          <p:spPr>
            <a:xfrm>
              <a:off x="6870240" y="3719934"/>
              <a:ext cx="1261372" cy="430887"/>
            </a:xfrm>
            <a:prstGeom prst="rect">
              <a:avLst/>
            </a:prstGeom>
            <a:solidFill>
              <a:schemeClr val="bg1"/>
            </a:solidFill>
            <a:ln w="38100">
              <a:solidFill>
                <a:schemeClr val="accent1"/>
              </a:solidFill>
            </a:ln>
          </p:spPr>
          <p:txBody>
            <a:bodyPr wrap="square" rtlCol="0">
              <a:spAutoFit/>
            </a:bodyPr>
            <a:lstStyle/>
            <a:p>
              <a:pPr algn="ctr"/>
              <a:r>
                <a:rPr lang="en-US" sz="1100" dirty="0"/>
                <a:t>{title: “coffee”,</a:t>
              </a:r>
            </a:p>
            <a:p>
              <a:pPr algn="ctr"/>
              <a:r>
                <a:rPr lang="en-US" sz="1100" dirty="0"/>
                <a:t>image: </a:t>
              </a:r>
              <a:r>
                <a:rPr lang="en-US" sz="1100" dirty="0" err="1"/>
                <a:t>cof.jpg</a:t>
              </a:r>
              <a:r>
                <a:rPr lang="en-US" sz="1100" dirty="0"/>
                <a:t>”}</a:t>
              </a:r>
            </a:p>
          </p:txBody>
        </p:sp>
        <p:sp>
          <p:nvSpPr>
            <p:cNvPr id="15" name="TextBox 14">
              <a:extLst>
                <a:ext uri="{FF2B5EF4-FFF2-40B4-BE49-F238E27FC236}">
                  <a16:creationId xmlns:a16="http://schemas.microsoft.com/office/drawing/2014/main" id="{F8DC9A2A-B319-42CB-B466-331782FB487E}"/>
                </a:ext>
              </a:extLst>
            </p:cNvPr>
            <p:cNvSpPr txBox="1"/>
            <p:nvPr/>
          </p:nvSpPr>
          <p:spPr>
            <a:xfrm>
              <a:off x="8617973" y="3689858"/>
              <a:ext cx="1391422" cy="430887"/>
            </a:xfrm>
            <a:prstGeom prst="rect">
              <a:avLst/>
            </a:prstGeom>
            <a:solidFill>
              <a:schemeClr val="bg1"/>
            </a:solidFill>
            <a:ln w="38100">
              <a:solidFill>
                <a:schemeClr val="accent1"/>
              </a:solidFill>
            </a:ln>
          </p:spPr>
          <p:txBody>
            <a:bodyPr wrap="square" rtlCol="0">
              <a:spAutoFit/>
            </a:bodyPr>
            <a:lstStyle/>
            <a:p>
              <a:pPr algn="ctr"/>
              <a:r>
                <a:rPr lang="en-US" sz="1100" dirty="0"/>
                <a:t>{title: “doughnut”,</a:t>
              </a:r>
            </a:p>
            <a:p>
              <a:pPr algn="ctr"/>
              <a:r>
                <a:rPr lang="en-US" sz="1100" dirty="0"/>
                <a:t>image:  </a:t>
              </a:r>
              <a:r>
                <a:rPr lang="en-US" sz="1100" dirty="0" err="1"/>
                <a:t>d.jpg</a:t>
              </a:r>
              <a:r>
                <a:rPr lang="en-US" sz="1100" dirty="0"/>
                <a:t>”}</a:t>
              </a:r>
            </a:p>
          </p:txBody>
        </p:sp>
        <p:sp>
          <p:nvSpPr>
            <p:cNvPr id="16" name="TextBox 15">
              <a:extLst>
                <a:ext uri="{FF2B5EF4-FFF2-40B4-BE49-F238E27FC236}">
                  <a16:creationId xmlns:a16="http://schemas.microsoft.com/office/drawing/2014/main" id="{7F1D415A-CE3D-4CCB-9C01-02200C91E94C}"/>
                </a:ext>
              </a:extLst>
            </p:cNvPr>
            <p:cNvSpPr txBox="1"/>
            <p:nvPr/>
          </p:nvSpPr>
          <p:spPr>
            <a:xfrm>
              <a:off x="10374864" y="3658601"/>
              <a:ext cx="1398019" cy="430887"/>
            </a:xfrm>
            <a:prstGeom prst="rect">
              <a:avLst/>
            </a:prstGeom>
            <a:solidFill>
              <a:schemeClr val="bg1"/>
            </a:solidFill>
            <a:ln w="38100">
              <a:solidFill>
                <a:schemeClr val="accent1"/>
              </a:solidFill>
            </a:ln>
          </p:spPr>
          <p:txBody>
            <a:bodyPr wrap="square" rtlCol="0">
              <a:spAutoFit/>
            </a:bodyPr>
            <a:lstStyle/>
            <a:p>
              <a:pPr algn="ctr"/>
              <a:r>
                <a:rPr lang="en-US" sz="1100" dirty="0"/>
                <a:t>{title: “sandwich”,</a:t>
              </a:r>
            </a:p>
            <a:p>
              <a:pPr algn="ctr"/>
              <a:r>
                <a:rPr lang="en-US" sz="1100" dirty="0"/>
                <a:t>image: </a:t>
              </a:r>
              <a:r>
                <a:rPr lang="en-US" sz="1100" dirty="0" err="1"/>
                <a:t>s.jpg</a:t>
              </a:r>
              <a:r>
                <a:rPr lang="en-US" sz="1100" dirty="0"/>
                <a:t>”}</a:t>
              </a:r>
            </a:p>
          </p:txBody>
        </p:sp>
      </p:grpSp>
    </p:spTree>
    <p:extLst>
      <p:ext uri="{BB962C8B-B14F-4D97-AF65-F5344CB8AC3E}">
        <p14:creationId xmlns:p14="http://schemas.microsoft.com/office/powerpoint/2010/main" val="476656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10890342"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just a seed to plant:</a:t>
            </a:r>
          </a:p>
          <a:p>
            <a:endParaRPr lang="en-US" sz="2000" dirty="0"/>
          </a:p>
          <a:p>
            <a:pPr marL="0" indent="0" algn="ctr">
              <a:buNone/>
            </a:pPr>
            <a:r>
              <a:rPr lang="en-US" sz="2000" dirty="0"/>
              <a:t>state variables can be passed down to child components *as* props.</a:t>
            </a:r>
          </a:p>
          <a:p>
            <a:endParaRPr lang="en-US" sz="2000" dirty="0"/>
          </a:p>
          <a:p>
            <a:r>
              <a:rPr lang="en-US" sz="2000" dirty="0"/>
              <a:t>So when doing that, it </a:t>
            </a:r>
            <a:r>
              <a:rPr lang="en-US" sz="2000" dirty="0" err="1"/>
              <a:t>kinda</a:t>
            </a:r>
            <a:r>
              <a:rPr lang="en-US" sz="2000" dirty="0"/>
              <a:t> </a:t>
            </a:r>
            <a:r>
              <a:rPr lang="en-US" sz="2000" dirty="0" err="1"/>
              <a:t>sorta</a:t>
            </a:r>
            <a:r>
              <a:rPr lang="en-US" sz="2000" dirty="0"/>
              <a:t> becomes both a piece of state, and also a prop!</a:t>
            </a:r>
          </a:p>
          <a:p>
            <a:endParaRPr lang="en-US" sz="2000" dirty="0"/>
          </a:p>
          <a:p>
            <a:r>
              <a:rPr lang="en-US" sz="2000" dirty="0"/>
              <a:t>That’s why I mentioned that the difference between props and state can get confusing!</a:t>
            </a:r>
          </a:p>
        </p:txBody>
      </p:sp>
    </p:spTree>
    <p:extLst>
      <p:ext uri="{BB962C8B-B14F-4D97-AF65-F5344CB8AC3E}">
        <p14:creationId xmlns:p14="http://schemas.microsoft.com/office/powerpoint/2010/main" val="1398755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Quick Lifecycle Diagram</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512398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The final note for now: if you declare a state variable inside of a component, EACH SEPARATE COMPONENT has it’s own value for that piece of state.</a:t>
            </a:r>
          </a:p>
          <a:p>
            <a:r>
              <a:rPr lang="en-US" sz="2000" dirty="0"/>
              <a:t>Let’s say that we said </a:t>
            </a:r>
            <a:r>
              <a:rPr lang="en-US" sz="2000" dirty="0" err="1"/>
              <a:t>ImageDetail</a:t>
            </a:r>
            <a:r>
              <a:rPr lang="en-US" sz="2000" dirty="0"/>
              <a:t> had a counter variable…</a:t>
            </a:r>
          </a:p>
          <a:p>
            <a:r>
              <a:rPr lang="en-US" sz="2000" dirty="0"/>
              <a:t>That value could be different for each different </a:t>
            </a:r>
            <a:r>
              <a:rPr lang="en-US" sz="2000" dirty="0" err="1"/>
              <a:t>ImageDetail</a:t>
            </a:r>
            <a:r>
              <a:rPr lang="en-US" sz="2000" dirty="0"/>
              <a:t>.</a:t>
            </a:r>
          </a:p>
        </p:txBody>
      </p:sp>
      <p:grpSp>
        <p:nvGrpSpPr>
          <p:cNvPr id="3" name="Group 2">
            <a:extLst>
              <a:ext uri="{FF2B5EF4-FFF2-40B4-BE49-F238E27FC236}">
                <a16:creationId xmlns:a16="http://schemas.microsoft.com/office/drawing/2014/main" id="{D9C8423F-D663-4024-9CFB-178CF7A0060A}"/>
              </a:ext>
            </a:extLst>
          </p:cNvPr>
          <p:cNvGrpSpPr/>
          <p:nvPr/>
        </p:nvGrpSpPr>
        <p:grpSpPr>
          <a:xfrm>
            <a:off x="6057884" y="1442306"/>
            <a:ext cx="5714999" cy="4602772"/>
            <a:chOff x="6057884" y="1442306"/>
            <a:chExt cx="5714999" cy="4602772"/>
          </a:xfrm>
        </p:grpSpPr>
        <p:sp>
          <p:nvSpPr>
            <p:cNvPr id="6" name="TextBox 5">
              <a:extLst>
                <a:ext uri="{FF2B5EF4-FFF2-40B4-BE49-F238E27FC236}">
                  <a16:creationId xmlns:a16="http://schemas.microsoft.com/office/drawing/2014/main" id="{80D02778-8AA3-4ADB-B169-B56B816C2A85}"/>
                </a:ext>
              </a:extLst>
            </p:cNvPr>
            <p:cNvSpPr txBox="1"/>
            <p:nvPr/>
          </p:nvSpPr>
          <p:spPr>
            <a:xfrm>
              <a:off x="7789288" y="1442306"/>
              <a:ext cx="1624712" cy="369332"/>
            </a:xfrm>
            <a:prstGeom prst="rect">
              <a:avLst/>
            </a:prstGeom>
            <a:solidFill>
              <a:schemeClr val="bg1"/>
            </a:solidFill>
            <a:ln w="38100">
              <a:solidFill>
                <a:schemeClr val="accent1"/>
              </a:solidFill>
            </a:ln>
          </p:spPr>
          <p:txBody>
            <a:bodyPr wrap="square" rtlCol="0">
              <a:spAutoFit/>
            </a:bodyPr>
            <a:lstStyle/>
            <a:p>
              <a:pPr algn="ctr"/>
              <a:r>
                <a:rPr lang="en-US" dirty="0" err="1"/>
                <a:t>ImageScreen</a:t>
              </a:r>
              <a:endParaRPr lang="en-US" dirty="0"/>
            </a:p>
          </p:txBody>
        </p:sp>
        <p:sp>
          <p:nvSpPr>
            <p:cNvPr id="7" name="TextBox 6">
              <a:extLst>
                <a:ext uri="{FF2B5EF4-FFF2-40B4-BE49-F238E27FC236}">
                  <a16:creationId xmlns:a16="http://schemas.microsoft.com/office/drawing/2014/main" id="{144669D5-A464-471A-BD1C-E0DABC3F8949}"/>
                </a:ext>
              </a:extLst>
            </p:cNvPr>
            <p:cNvSpPr txBox="1"/>
            <p:nvPr/>
          </p:nvSpPr>
          <p:spPr>
            <a:xfrm>
              <a:off x="6057884" y="5121748"/>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sp>
          <p:nvSpPr>
            <p:cNvPr id="9" name="TextBox 8">
              <a:extLst>
                <a:ext uri="{FF2B5EF4-FFF2-40B4-BE49-F238E27FC236}">
                  <a16:creationId xmlns:a16="http://schemas.microsoft.com/office/drawing/2014/main" id="{ACE646D6-FF16-4F9E-A7A1-A9C3D022EE33}"/>
                </a:ext>
              </a:extLst>
            </p:cNvPr>
            <p:cNvSpPr txBox="1"/>
            <p:nvPr/>
          </p:nvSpPr>
          <p:spPr>
            <a:xfrm>
              <a:off x="7805617" y="5121748"/>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sp>
          <p:nvSpPr>
            <p:cNvPr id="10" name="TextBox 9">
              <a:extLst>
                <a:ext uri="{FF2B5EF4-FFF2-40B4-BE49-F238E27FC236}">
                  <a16:creationId xmlns:a16="http://schemas.microsoft.com/office/drawing/2014/main" id="{5C1A47B7-D61B-42AC-BE7E-CC6B71EECF27}"/>
                </a:ext>
              </a:extLst>
            </p:cNvPr>
            <p:cNvSpPr txBox="1"/>
            <p:nvPr/>
          </p:nvSpPr>
          <p:spPr>
            <a:xfrm>
              <a:off x="9546180" y="5121748"/>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cxnSp>
          <p:nvCxnSpPr>
            <p:cNvPr id="11" name="Elbow Connector 5">
              <a:extLst>
                <a:ext uri="{FF2B5EF4-FFF2-40B4-BE49-F238E27FC236}">
                  <a16:creationId xmlns:a16="http://schemas.microsoft.com/office/drawing/2014/main" id="{5085CF45-FA4A-47EE-9330-43F1CAACDD46}"/>
                </a:ext>
              </a:extLst>
            </p:cNvPr>
            <p:cNvCxnSpPr>
              <a:stCxn id="6" idx="2"/>
              <a:endCxn id="7" idx="0"/>
            </p:cNvCxnSpPr>
            <p:nvPr/>
          </p:nvCxnSpPr>
          <p:spPr>
            <a:xfrm rot="5400000">
              <a:off x="6080887" y="2600991"/>
              <a:ext cx="3310110" cy="1731404"/>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6">
              <a:extLst>
                <a:ext uri="{FF2B5EF4-FFF2-40B4-BE49-F238E27FC236}">
                  <a16:creationId xmlns:a16="http://schemas.microsoft.com/office/drawing/2014/main" id="{A137D652-ED82-4D6E-9098-B9420AD86050}"/>
                </a:ext>
              </a:extLst>
            </p:cNvPr>
            <p:cNvCxnSpPr>
              <a:cxnSpLocks/>
              <a:stCxn id="6" idx="2"/>
              <a:endCxn id="10" idx="0"/>
            </p:cNvCxnSpPr>
            <p:nvPr/>
          </p:nvCxnSpPr>
          <p:spPr>
            <a:xfrm rot="16200000" flipH="1">
              <a:off x="7825035" y="2588247"/>
              <a:ext cx="3310110" cy="1756892"/>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9">
              <a:extLst>
                <a:ext uri="{FF2B5EF4-FFF2-40B4-BE49-F238E27FC236}">
                  <a16:creationId xmlns:a16="http://schemas.microsoft.com/office/drawing/2014/main" id="{315F8ABB-2E15-428C-98AB-B5774FD63168}"/>
                </a:ext>
              </a:extLst>
            </p:cNvPr>
            <p:cNvCxnSpPr>
              <a:cxnSpLocks/>
              <a:stCxn id="6" idx="2"/>
              <a:endCxn id="9" idx="0"/>
            </p:cNvCxnSpPr>
            <p:nvPr/>
          </p:nvCxnSpPr>
          <p:spPr>
            <a:xfrm rot="16200000" flipH="1">
              <a:off x="6954753" y="3458528"/>
              <a:ext cx="3310110" cy="16329"/>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214A7D-AF57-4B28-868E-54465ABA9047}"/>
                </a:ext>
              </a:extLst>
            </p:cNvPr>
            <p:cNvSpPr txBox="1"/>
            <p:nvPr/>
          </p:nvSpPr>
          <p:spPr>
            <a:xfrm>
              <a:off x="6870240" y="3719934"/>
              <a:ext cx="1261372" cy="430887"/>
            </a:xfrm>
            <a:prstGeom prst="rect">
              <a:avLst/>
            </a:prstGeom>
            <a:solidFill>
              <a:schemeClr val="bg1"/>
            </a:solidFill>
            <a:ln w="38100">
              <a:solidFill>
                <a:schemeClr val="accent1"/>
              </a:solidFill>
            </a:ln>
          </p:spPr>
          <p:txBody>
            <a:bodyPr wrap="square" rtlCol="0">
              <a:spAutoFit/>
            </a:bodyPr>
            <a:lstStyle/>
            <a:p>
              <a:pPr algn="ctr"/>
              <a:r>
                <a:rPr lang="en-US" sz="1100" dirty="0"/>
                <a:t>{title: “coffee”,</a:t>
              </a:r>
            </a:p>
            <a:p>
              <a:pPr algn="ctr"/>
              <a:r>
                <a:rPr lang="en-US" sz="1100" dirty="0"/>
                <a:t>image: </a:t>
              </a:r>
              <a:r>
                <a:rPr lang="en-US" sz="1100" dirty="0" err="1"/>
                <a:t>cof.jpg</a:t>
              </a:r>
              <a:r>
                <a:rPr lang="en-US" sz="1100" dirty="0"/>
                <a:t>”}</a:t>
              </a:r>
            </a:p>
          </p:txBody>
        </p:sp>
        <p:sp>
          <p:nvSpPr>
            <p:cNvPr id="15" name="TextBox 14">
              <a:extLst>
                <a:ext uri="{FF2B5EF4-FFF2-40B4-BE49-F238E27FC236}">
                  <a16:creationId xmlns:a16="http://schemas.microsoft.com/office/drawing/2014/main" id="{F8DC9A2A-B319-42CB-B466-331782FB487E}"/>
                </a:ext>
              </a:extLst>
            </p:cNvPr>
            <p:cNvSpPr txBox="1"/>
            <p:nvPr/>
          </p:nvSpPr>
          <p:spPr>
            <a:xfrm>
              <a:off x="8617973" y="3689858"/>
              <a:ext cx="1391422" cy="430887"/>
            </a:xfrm>
            <a:prstGeom prst="rect">
              <a:avLst/>
            </a:prstGeom>
            <a:solidFill>
              <a:schemeClr val="bg1"/>
            </a:solidFill>
            <a:ln w="38100">
              <a:solidFill>
                <a:schemeClr val="accent1"/>
              </a:solidFill>
            </a:ln>
          </p:spPr>
          <p:txBody>
            <a:bodyPr wrap="square" rtlCol="0">
              <a:spAutoFit/>
            </a:bodyPr>
            <a:lstStyle/>
            <a:p>
              <a:pPr algn="ctr"/>
              <a:r>
                <a:rPr lang="en-US" sz="1100" dirty="0"/>
                <a:t>{title: “doughnut”,</a:t>
              </a:r>
            </a:p>
            <a:p>
              <a:pPr algn="ctr"/>
              <a:r>
                <a:rPr lang="en-US" sz="1100" dirty="0"/>
                <a:t>image:  </a:t>
              </a:r>
              <a:r>
                <a:rPr lang="en-US" sz="1100" dirty="0" err="1"/>
                <a:t>d.jpg</a:t>
              </a:r>
              <a:r>
                <a:rPr lang="en-US" sz="1100" dirty="0"/>
                <a:t>”}</a:t>
              </a:r>
            </a:p>
          </p:txBody>
        </p:sp>
        <p:sp>
          <p:nvSpPr>
            <p:cNvPr id="16" name="TextBox 15">
              <a:extLst>
                <a:ext uri="{FF2B5EF4-FFF2-40B4-BE49-F238E27FC236}">
                  <a16:creationId xmlns:a16="http://schemas.microsoft.com/office/drawing/2014/main" id="{7F1D415A-CE3D-4CCB-9C01-02200C91E94C}"/>
                </a:ext>
              </a:extLst>
            </p:cNvPr>
            <p:cNvSpPr txBox="1"/>
            <p:nvPr/>
          </p:nvSpPr>
          <p:spPr>
            <a:xfrm>
              <a:off x="10374864" y="3658601"/>
              <a:ext cx="1398019" cy="430887"/>
            </a:xfrm>
            <a:prstGeom prst="rect">
              <a:avLst/>
            </a:prstGeom>
            <a:solidFill>
              <a:schemeClr val="bg1"/>
            </a:solidFill>
            <a:ln w="38100">
              <a:solidFill>
                <a:schemeClr val="accent1"/>
              </a:solidFill>
            </a:ln>
          </p:spPr>
          <p:txBody>
            <a:bodyPr wrap="square" rtlCol="0">
              <a:spAutoFit/>
            </a:bodyPr>
            <a:lstStyle/>
            <a:p>
              <a:pPr algn="ctr"/>
              <a:r>
                <a:rPr lang="en-US" sz="1100" dirty="0"/>
                <a:t>{title: “sandwich”,</a:t>
              </a:r>
            </a:p>
            <a:p>
              <a:pPr algn="ctr"/>
              <a:r>
                <a:rPr lang="en-US" sz="1100" dirty="0"/>
                <a:t>image: </a:t>
              </a:r>
              <a:r>
                <a:rPr lang="en-US" sz="1100" dirty="0" err="1"/>
                <a:t>s.jpg</a:t>
              </a:r>
              <a:r>
                <a:rPr lang="en-US" sz="1100" dirty="0"/>
                <a:t>”}</a:t>
              </a:r>
            </a:p>
          </p:txBody>
        </p:sp>
      </p:grpSp>
      <p:sp>
        <p:nvSpPr>
          <p:cNvPr id="17" name="TextBox 16">
            <a:extLst>
              <a:ext uri="{FF2B5EF4-FFF2-40B4-BE49-F238E27FC236}">
                <a16:creationId xmlns:a16="http://schemas.microsoft.com/office/drawing/2014/main" id="{E09E9142-FAC3-44EA-A0D4-0D843443394F}"/>
              </a:ext>
            </a:extLst>
          </p:cNvPr>
          <p:cNvSpPr txBox="1"/>
          <p:nvPr/>
        </p:nvSpPr>
        <p:spPr>
          <a:xfrm>
            <a:off x="6349151" y="6045078"/>
            <a:ext cx="1042178" cy="369332"/>
          </a:xfrm>
          <a:prstGeom prst="rect">
            <a:avLst/>
          </a:prstGeom>
          <a:solidFill>
            <a:schemeClr val="bg1"/>
          </a:solidFill>
          <a:ln w="38100">
            <a:solidFill>
              <a:schemeClr val="accent1"/>
            </a:solidFill>
          </a:ln>
        </p:spPr>
        <p:txBody>
          <a:bodyPr wrap="square" rtlCol="0">
            <a:spAutoFit/>
          </a:bodyPr>
          <a:lstStyle/>
          <a:p>
            <a:pPr algn="ctr"/>
            <a:r>
              <a:rPr lang="en-US" dirty="0"/>
              <a:t>count: 3</a:t>
            </a:r>
          </a:p>
        </p:txBody>
      </p:sp>
      <p:sp>
        <p:nvSpPr>
          <p:cNvPr id="18" name="TextBox 17">
            <a:extLst>
              <a:ext uri="{FF2B5EF4-FFF2-40B4-BE49-F238E27FC236}">
                <a16:creationId xmlns:a16="http://schemas.microsoft.com/office/drawing/2014/main" id="{D1744B57-4F32-4680-8D7F-1FAB4DFB2944}"/>
              </a:ext>
            </a:extLst>
          </p:cNvPr>
          <p:cNvSpPr txBox="1"/>
          <p:nvPr/>
        </p:nvSpPr>
        <p:spPr>
          <a:xfrm>
            <a:off x="8131611" y="6045078"/>
            <a:ext cx="1167371" cy="369332"/>
          </a:xfrm>
          <a:prstGeom prst="rect">
            <a:avLst/>
          </a:prstGeom>
          <a:solidFill>
            <a:schemeClr val="bg1"/>
          </a:solidFill>
          <a:ln w="38100">
            <a:solidFill>
              <a:schemeClr val="accent1"/>
            </a:solidFill>
          </a:ln>
        </p:spPr>
        <p:txBody>
          <a:bodyPr wrap="square" rtlCol="0">
            <a:spAutoFit/>
          </a:bodyPr>
          <a:lstStyle/>
          <a:p>
            <a:pPr algn="ctr"/>
            <a:r>
              <a:rPr lang="en-US" dirty="0"/>
              <a:t>count: -1</a:t>
            </a:r>
          </a:p>
        </p:txBody>
      </p:sp>
      <p:sp>
        <p:nvSpPr>
          <p:cNvPr id="20" name="TextBox 19">
            <a:extLst>
              <a:ext uri="{FF2B5EF4-FFF2-40B4-BE49-F238E27FC236}">
                <a16:creationId xmlns:a16="http://schemas.microsoft.com/office/drawing/2014/main" id="{74A80BD5-E8E2-4D66-B877-E8A88ED4BB9E}"/>
              </a:ext>
            </a:extLst>
          </p:cNvPr>
          <p:cNvSpPr txBox="1"/>
          <p:nvPr/>
        </p:nvSpPr>
        <p:spPr>
          <a:xfrm>
            <a:off x="9791178" y="6040607"/>
            <a:ext cx="1167371" cy="369332"/>
          </a:xfrm>
          <a:prstGeom prst="rect">
            <a:avLst/>
          </a:prstGeom>
          <a:solidFill>
            <a:schemeClr val="bg1"/>
          </a:solidFill>
          <a:ln w="38100">
            <a:solidFill>
              <a:schemeClr val="accent1"/>
            </a:solidFill>
          </a:ln>
        </p:spPr>
        <p:txBody>
          <a:bodyPr wrap="square" rtlCol="0">
            <a:spAutoFit/>
          </a:bodyPr>
          <a:lstStyle/>
          <a:p>
            <a:pPr algn="ctr"/>
            <a:r>
              <a:rPr lang="en-US" dirty="0"/>
              <a:t>count: 27</a:t>
            </a:r>
          </a:p>
        </p:txBody>
      </p:sp>
    </p:spTree>
    <p:extLst>
      <p:ext uri="{BB962C8B-B14F-4D97-AF65-F5344CB8AC3E}">
        <p14:creationId xmlns:p14="http://schemas.microsoft.com/office/powerpoint/2010/main" val="40821572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r>
              <a:rPr lang="en-US" sz="2000" strike="sngStrike" dirty="0"/>
              <a:t>Intro to State</a:t>
            </a:r>
          </a:p>
          <a:p>
            <a:r>
              <a:rPr lang="en-US" sz="2000" strike="sngStrike" dirty="0"/>
              <a:t>A Quick Lifecycle Diagram And Other Notes</a:t>
            </a:r>
          </a:p>
          <a:p>
            <a:r>
              <a:rPr lang="en-US" sz="2000" dirty="0"/>
              <a:t>Color App</a:t>
            </a:r>
          </a:p>
          <a:p>
            <a:endParaRPr lang="en-US" sz="20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012162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5285122"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I was chatting with one of you recently about colors!</a:t>
            </a:r>
          </a:p>
          <a:p>
            <a:endParaRPr lang="en-US" sz="2000" dirty="0"/>
          </a:p>
          <a:p>
            <a:r>
              <a:rPr lang="en-US" sz="2000" dirty="0"/>
              <a:t>Let’s make an app that highlights some of what we’ve talked about (and shows new things!) that highlights colors!</a:t>
            </a:r>
          </a:p>
          <a:p>
            <a:endParaRPr lang="en-US" sz="2000" dirty="0"/>
          </a:p>
          <a:p>
            <a:r>
              <a:rPr lang="en-US" sz="2000" dirty="0"/>
              <a:t>It will be an app that has a single button.</a:t>
            </a:r>
          </a:p>
        </p:txBody>
      </p:sp>
      <p:grpSp>
        <p:nvGrpSpPr>
          <p:cNvPr id="5" name="Group 4">
            <a:extLst>
              <a:ext uri="{FF2B5EF4-FFF2-40B4-BE49-F238E27FC236}">
                <a16:creationId xmlns:a16="http://schemas.microsoft.com/office/drawing/2014/main" id="{2F9705EC-C75A-43EF-946A-65B3F9D887A4}"/>
              </a:ext>
            </a:extLst>
          </p:cNvPr>
          <p:cNvGrpSpPr/>
          <p:nvPr/>
        </p:nvGrpSpPr>
        <p:grpSpPr>
          <a:xfrm>
            <a:off x="8213971" y="181723"/>
            <a:ext cx="3783588" cy="6210147"/>
            <a:chOff x="8150909" y="252681"/>
            <a:chExt cx="3783588" cy="6210147"/>
          </a:xfrm>
        </p:grpSpPr>
        <p:pic>
          <p:nvPicPr>
            <p:cNvPr id="6" name="Picture 4" descr="The Click To Message Feature Can Also Be Implemented - Empty Phone Frame  PNG Image | Transparent PNG Free Download on SeekPNG">
              <a:extLst>
                <a:ext uri="{FF2B5EF4-FFF2-40B4-BE49-F238E27FC236}">
                  <a16:creationId xmlns:a16="http://schemas.microsoft.com/office/drawing/2014/main" id="{C8C16056-E2FF-41A8-8091-34A49D371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FF97E02-0854-4B39-A481-EF704ABC014A}"/>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Color</a:t>
              </a:r>
            </a:p>
          </p:txBody>
        </p:sp>
      </p:grpSp>
    </p:spTree>
    <p:extLst>
      <p:ext uri="{BB962C8B-B14F-4D97-AF65-F5344CB8AC3E}">
        <p14:creationId xmlns:p14="http://schemas.microsoft.com/office/powerpoint/2010/main" val="1954628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5285122"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When you push the button, a square in a random color will appear.</a:t>
            </a:r>
          </a:p>
        </p:txBody>
      </p:sp>
      <p:grpSp>
        <p:nvGrpSpPr>
          <p:cNvPr id="5" name="Group 4">
            <a:extLst>
              <a:ext uri="{FF2B5EF4-FFF2-40B4-BE49-F238E27FC236}">
                <a16:creationId xmlns:a16="http://schemas.microsoft.com/office/drawing/2014/main" id="{2F9705EC-C75A-43EF-946A-65B3F9D887A4}"/>
              </a:ext>
            </a:extLst>
          </p:cNvPr>
          <p:cNvGrpSpPr/>
          <p:nvPr/>
        </p:nvGrpSpPr>
        <p:grpSpPr>
          <a:xfrm>
            <a:off x="8213971" y="181723"/>
            <a:ext cx="3783588" cy="6210147"/>
            <a:chOff x="8150909" y="252681"/>
            <a:chExt cx="3783588" cy="6210147"/>
          </a:xfrm>
        </p:grpSpPr>
        <p:pic>
          <p:nvPicPr>
            <p:cNvPr id="6" name="Picture 4" descr="The Click To Message Feature Can Also Be Implemented - Empty Phone Frame  PNG Image | Transparent PNG Free Download on SeekPNG">
              <a:extLst>
                <a:ext uri="{FF2B5EF4-FFF2-40B4-BE49-F238E27FC236}">
                  <a16:creationId xmlns:a16="http://schemas.microsoft.com/office/drawing/2014/main" id="{C8C16056-E2FF-41A8-8091-34A49D371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FF97E02-0854-4B39-A481-EF704ABC014A}"/>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Color</a:t>
              </a:r>
            </a:p>
          </p:txBody>
        </p:sp>
      </p:grpSp>
      <p:sp>
        <p:nvSpPr>
          <p:cNvPr id="3" name="Rectangle 2">
            <a:extLst>
              <a:ext uri="{FF2B5EF4-FFF2-40B4-BE49-F238E27FC236}">
                <a16:creationId xmlns:a16="http://schemas.microsoft.com/office/drawing/2014/main" id="{EC1A212F-4770-4A7C-8A68-75FCE50DD811}"/>
              </a:ext>
            </a:extLst>
          </p:cNvPr>
          <p:cNvSpPr/>
          <p:nvPr/>
        </p:nvSpPr>
        <p:spPr>
          <a:xfrm>
            <a:off x="8986345" y="2255003"/>
            <a:ext cx="669099" cy="61218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44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5285122"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As you push it more, you get more colors</a:t>
            </a:r>
          </a:p>
        </p:txBody>
      </p:sp>
      <p:grpSp>
        <p:nvGrpSpPr>
          <p:cNvPr id="5" name="Group 4">
            <a:extLst>
              <a:ext uri="{FF2B5EF4-FFF2-40B4-BE49-F238E27FC236}">
                <a16:creationId xmlns:a16="http://schemas.microsoft.com/office/drawing/2014/main" id="{2F9705EC-C75A-43EF-946A-65B3F9D887A4}"/>
              </a:ext>
            </a:extLst>
          </p:cNvPr>
          <p:cNvGrpSpPr/>
          <p:nvPr/>
        </p:nvGrpSpPr>
        <p:grpSpPr>
          <a:xfrm>
            <a:off x="8213971" y="181723"/>
            <a:ext cx="3783588" cy="6210147"/>
            <a:chOff x="8150909" y="252681"/>
            <a:chExt cx="3783588" cy="6210147"/>
          </a:xfrm>
        </p:grpSpPr>
        <p:pic>
          <p:nvPicPr>
            <p:cNvPr id="6" name="Picture 4" descr="The Click To Message Feature Can Also Be Implemented - Empty Phone Frame  PNG Image | Transparent PNG Free Download on SeekPNG">
              <a:extLst>
                <a:ext uri="{FF2B5EF4-FFF2-40B4-BE49-F238E27FC236}">
                  <a16:creationId xmlns:a16="http://schemas.microsoft.com/office/drawing/2014/main" id="{C8C16056-E2FF-41A8-8091-34A49D371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FF97E02-0854-4B39-A481-EF704ABC014A}"/>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Color</a:t>
              </a:r>
            </a:p>
          </p:txBody>
        </p:sp>
      </p:grpSp>
      <p:sp>
        <p:nvSpPr>
          <p:cNvPr id="3" name="Rectangle 2">
            <a:extLst>
              <a:ext uri="{FF2B5EF4-FFF2-40B4-BE49-F238E27FC236}">
                <a16:creationId xmlns:a16="http://schemas.microsoft.com/office/drawing/2014/main" id="{EC1A212F-4770-4A7C-8A68-75FCE50DD811}"/>
              </a:ext>
            </a:extLst>
          </p:cNvPr>
          <p:cNvSpPr/>
          <p:nvPr/>
        </p:nvSpPr>
        <p:spPr>
          <a:xfrm>
            <a:off x="8986345" y="2255003"/>
            <a:ext cx="669099" cy="61218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B5F45F-5885-4106-90AB-FCC5A97FC4B8}"/>
              </a:ext>
            </a:extLst>
          </p:cNvPr>
          <p:cNvSpPr/>
          <p:nvPr/>
        </p:nvSpPr>
        <p:spPr>
          <a:xfrm>
            <a:off x="8986345" y="3122908"/>
            <a:ext cx="669099" cy="612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4487DA-CAC4-4BEA-A714-2417476AC6B2}"/>
              </a:ext>
            </a:extLst>
          </p:cNvPr>
          <p:cNvSpPr/>
          <p:nvPr/>
        </p:nvSpPr>
        <p:spPr>
          <a:xfrm>
            <a:off x="8986345" y="3990813"/>
            <a:ext cx="669099" cy="61218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634483-F349-4DE3-A74B-E7CA5A1A7418}"/>
              </a:ext>
            </a:extLst>
          </p:cNvPr>
          <p:cNvSpPr/>
          <p:nvPr/>
        </p:nvSpPr>
        <p:spPr>
          <a:xfrm>
            <a:off x="8986345"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3153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7007886"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In React Native, as in many other places, we can specify colors using RGB values.</a:t>
            </a:r>
          </a:p>
          <a:p>
            <a:r>
              <a:rPr lang="en-US" sz="2000" dirty="0"/>
              <a:t>i.e., how much red, how much green, and how much blue goes into the color.</a:t>
            </a:r>
          </a:p>
          <a:p>
            <a:pPr lvl="1"/>
            <a:r>
              <a:rPr lang="en-US" sz="1800" dirty="0"/>
              <a:t>By combining them in different amounts, we can create any color we can imagine!</a:t>
            </a:r>
          </a:p>
          <a:p>
            <a:r>
              <a:rPr lang="en-US" sz="2000" dirty="0"/>
              <a:t>There are also some ‘named’ colors that we’ve used in lecture, but that’s not what we’re doing here.</a:t>
            </a:r>
          </a:p>
          <a:p>
            <a:r>
              <a:rPr lang="en-US" sz="2000" dirty="0"/>
              <a:t>More on colors at </a:t>
            </a:r>
            <a:r>
              <a:rPr lang="en-US" sz="2000" dirty="0">
                <a:hlinkClick r:id="rId2"/>
              </a:rPr>
              <a:t>https://reactnative.dev/docs/colors</a:t>
            </a:r>
            <a:endParaRPr lang="en-US" sz="2000" dirty="0"/>
          </a:p>
        </p:txBody>
      </p:sp>
      <p:grpSp>
        <p:nvGrpSpPr>
          <p:cNvPr id="5" name="Group 4">
            <a:extLst>
              <a:ext uri="{FF2B5EF4-FFF2-40B4-BE49-F238E27FC236}">
                <a16:creationId xmlns:a16="http://schemas.microsoft.com/office/drawing/2014/main" id="{2F9705EC-C75A-43EF-946A-65B3F9D887A4}"/>
              </a:ext>
            </a:extLst>
          </p:cNvPr>
          <p:cNvGrpSpPr/>
          <p:nvPr/>
        </p:nvGrpSpPr>
        <p:grpSpPr>
          <a:xfrm>
            <a:off x="8213971" y="181723"/>
            <a:ext cx="3783588" cy="6210147"/>
            <a:chOff x="8150909" y="252681"/>
            <a:chExt cx="3783588" cy="6210147"/>
          </a:xfrm>
        </p:grpSpPr>
        <p:pic>
          <p:nvPicPr>
            <p:cNvPr id="6" name="Picture 4" descr="The Click To Message Feature Can Also Be Implemented - Empty Phone Frame  PNG Image | Transparent PNG Free Download on SeekPNG">
              <a:extLst>
                <a:ext uri="{FF2B5EF4-FFF2-40B4-BE49-F238E27FC236}">
                  <a16:creationId xmlns:a16="http://schemas.microsoft.com/office/drawing/2014/main" id="{C8C16056-E2FF-41A8-8091-34A49D371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FF97E02-0854-4B39-A481-EF704ABC014A}"/>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Color</a:t>
              </a:r>
            </a:p>
          </p:txBody>
        </p:sp>
      </p:grpSp>
      <p:sp>
        <p:nvSpPr>
          <p:cNvPr id="3" name="Rectangle 2">
            <a:extLst>
              <a:ext uri="{FF2B5EF4-FFF2-40B4-BE49-F238E27FC236}">
                <a16:creationId xmlns:a16="http://schemas.microsoft.com/office/drawing/2014/main" id="{EC1A212F-4770-4A7C-8A68-75FCE50DD811}"/>
              </a:ext>
            </a:extLst>
          </p:cNvPr>
          <p:cNvSpPr/>
          <p:nvPr/>
        </p:nvSpPr>
        <p:spPr>
          <a:xfrm>
            <a:off x="8986345" y="2255003"/>
            <a:ext cx="669099" cy="61218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B5F45F-5885-4106-90AB-FCC5A97FC4B8}"/>
              </a:ext>
            </a:extLst>
          </p:cNvPr>
          <p:cNvSpPr/>
          <p:nvPr/>
        </p:nvSpPr>
        <p:spPr>
          <a:xfrm>
            <a:off x="8986345" y="3122908"/>
            <a:ext cx="669099" cy="612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4487DA-CAC4-4BEA-A714-2417476AC6B2}"/>
              </a:ext>
            </a:extLst>
          </p:cNvPr>
          <p:cNvSpPr/>
          <p:nvPr/>
        </p:nvSpPr>
        <p:spPr>
          <a:xfrm>
            <a:off x="8986345" y="3990813"/>
            <a:ext cx="669099" cy="61218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634483-F349-4DE3-A74B-E7CA5A1A7418}"/>
              </a:ext>
            </a:extLst>
          </p:cNvPr>
          <p:cNvSpPr/>
          <p:nvPr/>
        </p:nvSpPr>
        <p:spPr>
          <a:xfrm>
            <a:off x="8986345"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8A62621-F59D-4DBC-8BA2-1408D8407AD8}"/>
              </a:ext>
            </a:extLst>
          </p:cNvPr>
          <p:cNvSpPr txBox="1"/>
          <p:nvPr/>
        </p:nvSpPr>
        <p:spPr>
          <a:xfrm>
            <a:off x="9921601" y="2368386"/>
            <a:ext cx="1203599" cy="369332"/>
          </a:xfrm>
          <a:prstGeom prst="rect">
            <a:avLst/>
          </a:prstGeom>
          <a:noFill/>
        </p:spPr>
        <p:txBody>
          <a:bodyPr wrap="none" rtlCol="0">
            <a:spAutoFit/>
          </a:bodyPr>
          <a:lstStyle/>
          <a:p>
            <a:r>
              <a:rPr lang="en-US" dirty="0" err="1"/>
              <a:t>rgb</a:t>
            </a:r>
            <a:r>
              <a:rPr lang="en-US" dirty="0"/>
              <a:t>(0,0,0)</a:t>
            </a:r>
          </a:p>
        </p:txBody>
      </p:sp>
      <p:sp>
        <p:nvSpPr>
          <p:cNvPr id="13" name="TextBox 12">
            <a:extLst>
              <a:ext uri="{FF2B5EF4-FFF2-40B4-BE49-F238E27FC236}">
                <a16:creationId xmlns:a16="http://schemas.microsoft.com/office/drawing/2014/main" id="{8D845337-B475-46E7-BBC4-0EA0D9F7DC2E}"/>
              </a:ext>
            </a:extLst>
          </p:cNvPr>
          <p:cNvSpPr txBox="1"/>
          <p:nvPr/>
        </p:nvSpPr>
        <p:spPr>
          <a:xfrm>
            <a:off x="9921601" y="3244334"/>
            <a:ext cx="1203599" cy="369332"/>
          </a:xfrm>
          <a:prstGeom prst="rect">
            <a:avLst/>
          </a:prstGeom>
          <a:noFill/>
        </p:spPr>
        <p:txBody>
          <a:bodyPr wrap="none" rtlCol="0">
            <a:spAutoFit/>
          </a:bodyPr>
          <a:lstStyle/>
          <a:p>
            <a:r>
              <a:rPr lang="en-US" dirty="0" err="1"/>
              <a:t>rgb</a:t>
            </a:r>
            <a:r>
              <a:rPr lang="en-US" dirty="0"/>
              <a:t>(0,0,0)</a:t>
            </a:r>
          </a:p>
        </p:txBody>
      </p:sp>
      <p:sp>
        <p:nvSpPr>
          <p:cNvPr id="14" name="TextBox 13">
            <a:extLst>
              <a:ext uri="{FF2B5EF4-FFF2-40B4-BE49-F238E27FC236}">
                <a16:creationId xmlns:a16="http://schemas.microsoft.com/office/drawing/2014/main" id="{C25C289D-C1A0-450C-8AFE-9B027940C449}"/>
              </a:ext>
            </a:extLst>
          </p:cNvPr>
          <p:cNvSpPr txBox="1"/>
          <p:nvPr/>
        </p:nvSpPr>
        <p:spPr>
          <a:xfrm>
            <a:off x="9921600" y="4053845"/>
            <a:ext cx="1203599" cy="369332"/>
          </a:xfrm>
          <a:prstGeom prst="rect">
            <a:avLst/>
          </a:prstGeom>
          <a:noFill/>
        </p:spPr>
        <p:txBody>
          <a:bodyPr wrap="none" rtlCol="0">
            <a:spAutoFit/>
          </a:bodyPr>
          <a:lstStyle/>
          <a:p>
            <a:r>
              <a:rPr lang="en-US" dirty="0" err="1"/>
              <a:t>rgb</a:t>
            </a:r>
            <a:r>
              <a:rPr lang="en-US" dirty="0"/>
              <a:t>(0,0,0)</a:t>
            </a:r>
          </a:p>
        </p:txBody>
      </p:sp>
      <p:sp>
        <p:nvSpPr>
          <p:cNvPr id="15" name="TextBox 14">
            <a:extLst>
              <a:ext uri="{FF2B5EF4-FFF2-40B4-BE49-F238E27FC236}">
                <a16:creationId xmlns:a16="http://schemas.microsoft.com/office/drawing/2014/main" id="{2DEBCE6A-1DF6-48AB-8B77-2E92645D2D23}"/>
              </a:ext>
            </a:extLst>
          </p:cNvPr>
          <p:cNvSpPr txBox="1"/>
          <p:nvPr/>
        </p:nvSpPr>
        <p:spPr>
          <a:xfrm>
            <a:off x="9923879" y="4929793"/>
            <a:ext cx="1203599" cy="369332"/>
          </a:xfrm>
          <a:prstGeom prst="rect">
            <a:avLst/>
          </a:prstGeom>
          <a:noFill/>
        </p:spPr>
        <p:txBody>
          <a:bodyPr wrap="none" rtlCol="0">
            <a:spAutoFit/>
          </a:bodyPr>
          <a:lstStyle/>
          <a:p>
            <a:r>
              <a:rPr lang="en-US" dirty="0" err="1"/>
              <a:t>rgb</a:t>
            </a:r>
            <a:r>
              <a:rPr lang="en-US" dirty="0"/>
              <a:t>(0,0,0)</a:t>
            </a:r>
          </a:p>
        </p:txBody>
      </p:sp>
    </p:spTree>
    <p:extLst>
      <p:ext uri="{BB962C8B-B14F-4D97-AF65-F5344CB8AC3E}">
        <p14:creationId xmlns:p14="http://schemas.microsoft.com/office/powerpoint/2010/main" val="3400411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7007886" cy="3849624"/>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400" dirty="0"/>
              <a:t>Once more with feeling!</a:t>
            </a:r>
          </a:p>
          <a:p>
            <a:pPr marL="0" indent="0">
              <a:buNone/>
            </a:pPr>
            <a:endParaRPr lang="en-US" sz="2400" dirty="0"/>
          </a:p>
          <a:p>
            <a:pPr marL="0" indent="0">
              <a:buNone/>
            </a:pPr>
            <a:r>
              <a:rPr lang="en-US" sz="2000" dirty="0"/>
              <a:t>1.) What piece of data is changing in this app?</a:t>
            </a:r>
          </a:p>
          <a:p>
            <a:pPr marL="0" indent="0">
              <a:buNone/>
            </a:pPr>
            <a:r>
              <a:rPr lang="en-US" sz="2000" b="1" dirty="0">
                <a:solidFill>
                  <a:schemeClr val="accent1"/>
                </a:solidFill>
              </a:rPr>
              <a:t>Colors! </a:t>
            </a:r>
          </a:p>
          <a:p>
            <a:pPr marL="0" indent="0">
              <a:buNone/>
            </a:pPr>
            <a:r>
              <a:rPr lang="en-US" sz="2000" dirty="0"/>
              <a:t>2.) What is the </a:t>
            </a:r>
            <a:r>
              <a:rPr lang="en-US" sz="2000" i="1" dirty="0"/>
              <a:t>type</a:t>
            </a:r>
            <a:r>
              <a:rPr lang="en-US" sz="2000" dirty="0"/>
              <a:t> of the changing data?</a:t>
            </a:r>
          </a:p>
          <a:p>
            <a:pPr marL="0" indent="0">
              <a:buNone/>
            </a:pPr>
            <a:r>
              <a:rPr lang="en-US" sz="2000" b="1" dirty="0">
                <a:solidFill>
                  <a:schemeClr val="accent1"/>
                </a:solidFill>
              </a:rPr>
              <a:t>An array of strings (storing the </a:t>
            </a:r>
            <a:r>
              <a:rPr lang="en-US" sz="2000" b="1" dirty="0" err="1">
                <a:solidFill>
                  <a:schemeClr val="accent1"/>
                </a:solidFill>
              </a:rPr>
              <a:t>rgb</a:t>
            </a:r>
            <a:r>
              <a:rPr lang="en-US" sz="2000" b="1" dirty="0">
                <a:solidFill>
                  <a:schemeClr val="accent1"/>
                </a:solidFill>
              </a:rPr>
              <a:t> values).</a:t>
            </a:r>
          </a:p>
          <a:p>
            <a:pPr marL="0" indent="0">
              <a:buNone/>
            </a:pPr>
            <a:r>
              <a:rPr lang="en-US" sz="2000" dirty="0"/>
              <a:t>3.) What is the data’s starting value?</a:t>
            </a:r>
            <a:endParaRPr lang="en-US" sz="1600" dirty="0"/>
          </a:p>
          <a:p>
            <a:pPr marL="0" indent="0">
              <a:buNone/>
            </a:pPr>
            <a:r>
              <a:rPr lang="en-US" sz="2000" b="1" dirty="0">
                <a:solidFill>
                  <a:schemeClr val="accent1"/>
                </a:solidFill>
              </a:rPr>
              <a:t>It will likely begin as an empty array . (e.g., [] )</a:t>
            </a:r>
          </a:p>
        </p:txBody>
      </p:sp>
      <p:grpSp>
        <p:nvGrpSpPr>
          <p:cNvPr id="5" name="Group 4">
            <a:extLst>
              <a:ext uri="{FF2B5EF4-FFF2-40B4-BE49-F238E27FC236}">
                <a16:creationId xmlns:a16="http://schemas.microsoft.com/office/drawing/2014/main" id="{2F9705EC-C75A-43EF-946A-65B3F9D887A4}"/>
              </a:ext>
            </a:extLst>
          </p:cNvPr>
          <p:cNvGrpSpPr/>
          <p:nvPr/>
        </p:nvGrpSpPr>
        <p:grpSpPr>
          <a:xfrm>
            <a:off x="8213971" y="181723"/>
            <a:ext cx="3783588" cy="6210147"/>
            <a:chOff x="8150909" y="252681"/>
            <a:chExt cx="3783588" cy="6210147"/>
          </a:xfrm>
        </p:grpSpPr>
        <p:pic>
          <p:nvPicPr>
            <p:cNvPr id="6" name="Picture 4" descr="The Click To Message Feature Can Also Be Implemented - Empty Phone Frame  PNG Image | Transparent PNG Free Download on SeekPNG">
              <a:extLst>
                <a:ext uri="{FF2B5EF4-FFF2-40B4-BE49-F238E27FC236}">
                  <a16:creationId xmlns:a16="http://schemas.microsoft.com/office/drawing/2014/main" id="{C8C16056-E2FF-41A8-8091-34A49D371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09" y="252681"/>
              <a:ext cx="3783588" cy="621014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3FF97E02-0854-4B39-A481-EF704ABC014A}"/>
                </a:ext>
              </a:extLst>
            </p:cNvPr>
            <p:cNvSpPr/>
            <p:nvPr/>
          </p:nvSpPr>
          <p:spPr>
            <a:xfrm>
              <a:off x="8923283" y="1328394"/>
              <a:ext cx="220191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Color</a:t>
              </a:r>
            </a:p>
          </p:txBody>
        </p:sp>
      </p:grpSp>
      <p:sp>
        <p:nvSpPr>
          <p:cNvPr id="3" name="Rectangle 2">
            <a:extLst>
              <a:ext uri="{FF2B5EF4-FFF2-40B4-BE49-F238E27FC236}">
                <a16:creationId xmlns:a16="http://schemas.microsoft.com/office/drawing/2014/main" id="{EC1A212F-4770-4A7C-8A68-75FCE50DD811}"/>
              </a:ext>
            </a:extLst>
          </p:cNvPr>
          <p:cNvSpPr/>
          <p:nvPr/>
        </p:nvSpPr>
        <p:spPr>
          <a:xfrm>
            <a:off x="8986345" y="2255003"/>
            <a:ext cx="669099" cy="61218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B5F45F-5885-4106-90AB-FCC5A97FC4B8}"/>
              </a:ext>
            </a:extLst>
          </p:cNvPr>
          <p:cNvSpPr/>
          <p:nvPr/>
        </p:nvSpPr>
        <p:spPr>
          <a:xfrm>
            <a:off x="8986345" y="3122908"/>
            <a:ext cx="669099" cy="61218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4487DA-CAC4-4BEA-A714-2417476AC6B2}"/>
              </a:ext>
            </a:extLst>
          </p:cNvPr>
          <p:cNvSpPr/>
          <p:nvPr/>
        </p:nvSpPr>
        <p:spPr>
          <a:xfrm>
            <a:off x="8986345" y="3990813"/>
            <a:ext cx="669099" cy="612183"/>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634483-F349-4DE3-A74B-E7CA5A1A7418}"/>
              </a:ext>
            </a:extLst>
          </p:cNvPr>
          <p:cNvSpPr/>
          <p:nvPr/>
        </p:nvSpPr>
        <p:spPr>
          <a:xfrm>
            <a:off x="8986345" y="4843807"/>
            <a:ext cx="669099" cy="6121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8A62621-F59D-4DBC-8BA2-1408D8407AD8}"/>
              </a:ext>
            </a:extLst>
          </p:cNvPr>
          <p:cNvSpPr txBox="1"/>
          <p:nvPr/>
        </p:nvSpPr>
        <p:spPr>
          <a:xfrm>
            <a:off x="9921601" y="2368386"/>
            <a:ext cx="1203599" cy="369332"/>
          </a:xfrm>
          <a:prstGeom prst="rect">
            <a:avLst/>
          </a:prstGeom>
          <a:noFill/>
        </p:spPr>
        <p:txBody>
          <a:bodyPr wrap="none" rtlCol="0">
            <a:spAutoFit/>
          </a:bodyPr>
          <a:lstStyle/>
          <a:p>
            <a:r>
              <a:rPr lang="en-US" dirty="0" err="1"/>
              <a:t>rgb</a:t>
            </a:r>
            <a:r>
              <a:rPr lang="en-US" dirty="0"/>
              <a:t>(0,0,0)</a:t>
            </a:r>
          </a:p>
        </p:txBody>
      </p:sp>
      <p:sp>
        <p:nvSpPr>
          <p:cNvPr id="13" name="TextBox 12">
            <a:extLst>
              <a:ext uri="{FF2B5EF4-FFF2-40B4-BE49-F238E27FC236}">
                <a16:creationId xmlns:a16="http://schemas.microsoft.com/office/drawing/2014/main" id="{8D845337-B475-46E7-BBC4-0EA0D9F7DC2E}"/>
              </a:ext>
            </a:extLst>
          </p:cNvPr>
          <p:cNvSpPr txBox="1"/>
          <p:nvPr/>
        </p:nvSpPr>
        <p:spPr>
          <a:xfrm>
            <a:off x="9921601" y="3244334"/>
            <a:ext cx="1203599" cy="369332"/>
          </a:xfrm>
          <a:prstGeom prst="rect">
            <a:avLst/>
          </a:prstGeom>
          <a:noFill/>
        </p:spPr>
        <p:txBody>
          <a:bodyPr wrap="none" rtlCol="0">
            <a:spAutoFit/>
          </a:bodyPr>
          <a:lstStyle/>
          <a:p>
            <a:r>
              <a:rPr lang="en-US" dirty="0" err="1"/>
              <a:t>rgb</a:t>
            </a:r>
            <a:r>
              <a:rPr lang="en-US" dirty="0"/>
              <a:t>(0,0,0)</a:t>
            </a:r>
          </a:p>
        </p:txBody>
      </p:sp>
      <p:sp>
        <p:nvSpPr>
          <p:cNvPr id="14" name="TextBox 13">
            <a:extLst>
              <a:ext uri="{FF2B5EF4-FFF2-40B4-BE49-F238E27FC236}">
                <a16:creationId xmlns:a16="http://schemas.microsoft.com/office/drawing/2014/main" id="{C25C289D-C1A0-450C-8AFE-9B027940C449}"/>
              </a:ext>
            </a:extLst>
          </p:cNvPr>
          <p:cNvSpPr txBox="1"/>
          <p:nvPr/>
        </p:nvSpPr>
        <p:spPr>
          <a:xfrm>
            <a:off x="9921600" y="4053845"/>
            <a:ext cx="1203599" cy="369332"/>
          </a:xfrm>
          <a:prstGeom prst="rect">
            <a:avLst/>
          </a:prstGeom>
          <a:noFill/>
        </p:spPr>
        <p:txBody>
          <a:bodyPr wrap="none" rtlCol="0">
            <a:spAutoFit/>
          </a:bodyPr>
          <a:lstStyle/>
          <a:p>
            <a:r>
              <a:rPr lang="en-US" dirty="0" err="1"/>
              <a:t>rgb</a:t>
            </a:r>
            <a:r>
              <a:rPr lang="en-US" dirty="0"/>
              <a:t>(0,0,0)</a:t>
            </a:r>
          </a:p>
        </p:txBody>
      </p:sp>
      <p:sp>
        <p:nvSpPr>
          <p:cNvPr id="15" name="TextBox 14">
            <a:extLst>
              <a:ext uri="{FF2B5EF4-FFF2-40B4-BE49-F238E27FC236}">
                <a16:creationId xmlns:a16="http://schemas.microsoft.com/office/drawing/2014/main" id="{2DEBCE6A-1DF6-48AB-8B77-2E92645D2D23}"/>
              </a:ext>
            </a:extLst>
          </p:cNvPr>
          <p:cNvSpPr txBox="1"/>
          <p:nvPr/>
        </p:nvSpPr>
        <p:spPr>
          <a:xfrm>
            <a:off x="9923879" y="4929793"/>
            <a:ext cx="1203599" cy="369332"/>
          </a:xfrm>
          <a:prstGeom prst="rect">
            <a:avLst/>
          </a:prstGeom>
          <a:noFill/>
        </p:spPr>
        <p:txBody>
          <a:bodyPr wrap="none" rtlCol="0">
            <a:spAutoFit/>
          </a:bodyPr>
          <a:lstStyle/>
          <a:p>
            <a:r>
              <a:rPr lang="en-US" dirty="0" err="1"/>
              <a:t>rgb</a:t>
            </a:r>
            <a:r>
              <a:rPr lang="en-US" dirty="0"/>
              <a:t>(0,0,0)</a:t>
            </a:r>
          </a:p>
        </p:txBody>
      </p:sp>
    </p:spTree>
    <p:extLst>
      <p:ext uri="{BB962C8B-B14F-4D97-AF65-F5344CB8AC3E}">
        <p14:creationId xmlns:p14="http://schemas.microsoft.com/office/powerpoint/2010/main" val="353102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animEffect transition="in" filter="fade">
                                      <p:cBhvr>
                                        <p:cTn id="7" dur="500"/>
                                        <p:tgtEl>
                                          <p:spTgt spid="1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5" end="5"/>
                                            </p:txEl>
                                          </p:spTgt>
                                        </p:tgtEl>
                                        <p:attrNameLst>
                                          <p:attrName>style.visibility</p:attrName>
                                        </p:attrNameLst>
                                      </p:cBhvr>
                                      <p:to>
                                        <p:strVal val="visible"/>
                                      </p:to>
                                    </p:set>
                                    <p:animEffect transition="in" filter="fade">
                                      <p:cBhvr>
                                        <p:cTn id="12" dur="500"/>
                                        <p:tgtEl>
                                          <p:spTgt spid="19">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7" end="7"/>
                                            </p:txEl>
                                          </p:spTgt>
                                        </p:tgtEl>
                                        <p:attrNameLst>
                                          <p:attrName>style.visibility</p:attrName>
                                        </p:attrNameLst>
                                      </p:cBhvr>
                                      <p:to>
                                        <p:strVal val="visible"/>
                                      </p:to>
                                    </p:set>
                                    <p:animEffect transition="in" filter="fade">
                                      <p:cBhvr>
                                        <p:cTn id="17"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1658BAE6-4832-4C28-8C0F-16A552057D7C}"/>
                  </a:ext>
                </a:extLst>
              </p14:cNvPr>
              <p14:cNvContentPartPr/>
              <p14:nvPr/>
            </p14:nvContentPartPr>
            <p14:xfrm>
              <a:off x="3672915" y="6276460"/>
              <a:ext cx="360" cy="360"/>
            </p14:xfrm>
          </p:contentPart>
        </mc:Choice>
        <mc:Fallback>
          <p:pic>
            <p:nvPicPr>
              <p:cNvPr id="8" name="Ink 7">
                <a:extLst>
                  <a:ext uri="{FF2B5EF4-FFF2-40B4-BE49-F238E27FC236}">
                    <a16:creationId xmlns:a16="http://schemas.microsoft.com/office/drawing/2014/main" id="{1658BAE6-4832-4C28-8C0F-16A552057D7C}"/>
                  </a:ext>
                </a:extLst>
              </p:cNvPr>
              <p:cNvPicPr/>
              <p:nvPr/>
            </p:nvPicPr>
            <p:blipFill>
              <a:blip r:embed="rId3"/>
              <a:stretch>
                <a:fillRect/>
              </a:stretch>
            </p:blipFill>
            <p:spPr>
              <a:xfrm>
                <a:off x="3663915" y="6267460"/>
                <a:ext cx="18000" cy="18000"/>
              </a:xfrm>
              <a:prstGeom prst="rect">
                <a:avLst/>
              </a:prstGeom>
            </p:spPr>
          </p:pic>
        </mc:Fallback>
      </mc:AlternateContent>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1785088" cy="3849624"/>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400" dirty="0"/>
              <a:t>OK, great, let’s make yet another new screen for this beautiful new app!</a:t>
            </a:r>
          </a:p>
        </p:txBody>
      </p:sp>
      <p:pic>
        <p:nvPicPr>
          <p:cNvPr id="16" name="Picture 15" descr="Graphical user interface, text&#10;&#10;Description automatically generated">
            <a:extLst>
              <a:ext uri="{FF2B5EF4-FFF2-40B4-BE49-F238E27FC236}">
                <a16:creationId xmlns:a16="http://schemas.microsoft.com/office/drawing/2014/main" id="{E1339565-9EF9-4569-A946-4FF9B09A8CFA}"/>
              </a:ext>
            </a:extLst>
          </p:cNvPr>
          <p:cNvPicPr>
            <a:picLocks noChangeAspect="1"/>
          </p:cNvPicPr>
          <p:nvPr/>
        </p:nvPicPr>
        <p:blipFill>
          <a:blip r:embed="rId4"/>
          <a:stretch>
            <a:fillRect/>
          </a:stretch>
        </p:blipFill>
        <p:spPr>
          <a:xfrm>
            <a:off x="2595966" y="5733867"/>
            <a:ext cx="7398130" cy="1085906"/>
          </a:xfrm>
          <a:prstGeom prst="rect">
            <a:avLst/>
          </a:prstGeom>
        </p:spPr>
      </p:pic>
      <p:pic>
        <p:nvPicPr>
          <p:cNvPr id="18" name="Picture 17" descr="Text&#10;&#10;Description automatically generated">
            <a:extLst>
              <a:ext uri="{FF2B5EF4-FFF2-40B4-BE49-F238E27FC236}">
                <a16:creationId xmlns:a16="http://schemas.microsoft.com/office/drawing/2014/main" id="{81A3D967-4193-4998-A6BF-77FCA8EFC29C}"/>
              </a:ext>
            </a:extLst>
          </p:cNvPr>
          <p:cNvPicPr>
            <a:picLocks noChangeAspect="1"/>
          </p:cNvPicPr>
          <p:nvPr/>
        </p:nvPicPr>
        <p:blipFill>
          <a:blip r:embed="rId5"/>
          <a:stretch>
            <a:fillRect/>
          </a:stretch>
        </p:blipFill>
        <p:spPr>
          <a:xfrm>
            <a:off x="3632145" y="2940758"/>
            <a:ext cx="6312224" cy="2673487"/>
          </a:xfrm>
          <a:prstGeom prst="rect">
            <a:avLst/>
          </a:prstGeom>
        </p:spPr>
      </p:pic>
      <p:pic>
        <p:nvPicPr>
          <p:cNvPr id="21" name="Picture 20" descr="Text&#10;&#10;Description automatically generated">
            <a:extLst>
              <a:ext uri="{FF2B5EF4-FFF2-40B4-BE49-F238E27FC236}">
                <a16:creationId xmlns:a16="http://schemas.microsoft.com/office/drawing/2014/main" id="{09982F25-6447-4368-8E10-1F107CCB9909}"/>
              </a:ext>
            </a:extLst>
          </p:cNvPr>
          <p:cNvPicPr>
            <a:picLocks noChangeAspect="1"/>
          </p:cNvPicPr>
          <p:nvPr/>
        </p:nvPicPr>
        <p:blipFill>
          <a:blip r:embed="rId6"/>
          <a:stretch>
            <a:fillRect/>
          </a:stretch>
        </p:blipFill>
        <p:spPr>
          <a:xfrm>
            <a:off x="3568642" y="0"/>
            <a:ext cx="6439231" cy="2787793"/>
          </a:xfrm>
          <a:prstGeom prst="rect">
            <a:avLst/>
          </a:prstGeom>
        </p:spPr>
      </p:pic>
      <p:sp>
        <p:nvSpPr>
          <p:cNvPr id="22" name="TextBox 21">
            <a:extLst>
              <a:ext uri="{FF2B5EF4-FFF2-40B4-BE49-F238E27FC236}">
                <a16:creationId xmlns:a16="http://schemas.microsoft.com/office/drawing/2014/main" id="{A0A74108-D424-43CB-8232-DB34E4ABCE26}"/>
              </a:ext>
            </a:extLst>
          </p:cNvPr>
          <p:cNvSpPr txBox="1"/>
          <p:nvPr/>
        </p:nvSpPr>
        <p:spPr>
          <a:xfrm>
            <a:off x="10007873" y="1318867"/>
            <a:ext cx="1706749" cy="369332"/>
          </a:xfrm>
          <a:prstGeom prst="rect">
            <a:avLst/>
          </a:prstGeom>
          <a:noFill/>
        </p:spPr>
        <p:txBody>
          <a:bodyPr wrap="none" rtlCol="0">
            <a:spAutoFit/>
          </a:bodyPr>
          <a:lstStyle/>
          <a:p>
            <a:r>
              <a:rPr lang="en-US" i="1" dirty="0"/>
              <a:t>ColorScreen.js</a:t>
            </a:r>
          </a:p>
        </p:txBody>
      </p:sp>
      <p:sp>
        <p:nvSpPr>
          <p:cNvPr id="23" name="TextBox 22">
            <a:extLst>
              <a:ext uri="{FF2B5EF4-FFF2-40B4-BE49-F238E27FC236}">
                <a16:creationId xmlns:a16="http://schemas.microsoft.com/office/drawing/2014/main" id="{CC30A7CF-DCB0-470B-8FD3-60358CDDE10E}"/>
              </a:ext>
            </a:extLst>
          </p:cNvPr>
          <p:cNvSpPr txBox="1"/>
          <p:nvPr/>
        </p:nvSpPr>
        <p:spPr>
          <a:xfrm>
            <a:off x="10031480" y="4092835"/>
            <a:ext cx="844334" cy="369332"/>
          </a:xfrm>
          <a:prstGeom prst="rect">
            <a:avLst/>
          </a:prstGeom>
          <a:noFill/>
        </p:spPr>
        <p:txBody>
          <a:bodyPr wrap="none" rtlCol="0">
            <a:spAutoFit/>
          </a:bodyPr>
          <a:lstStyle/>
          <a:p>
            <a:r>
              <a:rPr lang="en-US" i="1" dirty="0"/>
              <a:t>App.js</a:t>
            </a:r>
          </a:p>
        </p:txBody>
      </p:sp>
      <p:sp>
        <p:nvSpPr>
          <p:cNvPr id="24" name="TextBox 23">
            <a:extLst>
              <a:ext uri="{FF2B5EF4-FFF2-40B4-BE49-F238E27FC236}">
                <a16:creationId xmlns:a16="http://schemas.microsoft.com/office/drawing/2014/main" id="{94E1B492-6CB7-43DF-B9FC-DCAF7A4CEA40}"/>
              </a:ext>
            </a:extLst>
          </p:cNvPr>
          <p:cNvSpPr txBox="1"/>
          <p:nvPr/>
        </p:nvSpPr>
        <p:spPr>
          <a:xfrm>
            <a:off x="9964784" y="6092154"/>
            <a:ext cx="1749838" cy="369332"/>
          </a:xfrm>
          <a:prstGeom prst="rect">
            <a:avLst/>
          </a:prstGeom>
          <a:noFill/>
        </p:spPr>
        <p:txBody>
          <a:bodyPr wrap="none" rtlCol="0">
            <a:spAutoFit/>
          </a:bodyPr>
          <a:lstStyle/>
          <a:p>
            <a:r>
              <a:rPr lang="en-US" i="1" dirty="0"/>
              <a:t>HomeScreen.js</a:t>
            </a:r>
          </a:p>
        </p:txBody>
      </p:sp>
    </p:spTree>
    <p:extLst>
      <p:ext uri="{BB962C8B-B14F-4D97-AF65-F5344CB8AC3E}">
        <p14:creationId xmlns:p14="http://schemas.microsoft.com/office/powerpoint/2010/main" val="244212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9261107" cy="3849624"/>
          </a:xfrm>
        </p:spPr>
        <p:txBody>
          <a:bodyPr>
            <a:normAutofit/>
          </a:bodyPr>
          <a:lstStyle/>
          <a:p>
            <a:r>
              <a:rPr lang="en-US" sz="2000" dirty="0"/>
              <a:t>Both of these systems deal with data!</a:t>
            </a:r>
          </a:p>
          <a:p>
            <a:r>
              <a:rPr lang="en-US" sz="2000" dirty="0"/>
              <a:t>And as we start working with both of them, it’s easy to get them confused with one another!</a:t>
            </a:r>
          </a:p>
          <a:p>
            <a:pPr lvl="1"/>
            <a:r>
              <a:rPr lang="en-US" sz="1600" dirty="0"/>
              <a:t>That’s ok, we’ll figure it out!</a:t>
            </a:r>
          </a:p>
          <a:p>
            <a:endParaRPr lang="en-US" sz="1800" dirty="0"/>
          </a:p>
          <a:p>
            <a:r>
              <a:rPr lang="en-US" sz="1800" dirty="0"/>
              <a:t>So we’ll say it again…</a:t>
            </a:r>
          </a:p>
          <a:p>
            <a:pPr lvl="1"/>
            <a:endParaRPr lang="en-US" sz="1800" dirty="0"/>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22777769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4404302"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Lovely!</a:t>
            </a:r>
          </a:p>
          <a:p>
            <a:endParaRPr lang="en-US" sz="2000" dirty="0"/>
          </a:p>
          <a:p>
            <a:r>
              <a:rPr lang="en-US" sz="2000" dirty="0"/>
              <a:t>Before we start fiddling around with state on this app, let’s just chat a little bit about how color works.</a:t>
            </a:r>
          </a:p>
        </p:txBody>
      </p:sp>
      <p:pic>
        <p:nvPicPr>
          <p:cNvPr id="21" name="Picture 20" descr="Text&#10;&#10;Description automatically generated">
            <a:extLst>
              <a:ext uri="{FF2B5EF4-FFF2-40B4-BE49-F238E27FC236}">
                <a16:creationId xmlns:a16="http://schemas.microsoft.com/office/drawing/2014/main" id="{09982F25-6447-4368-8E10-1F107CCB9909}"/>
              </a:ext>
            </a:extLst>
          </p:cNvPr>
          <p:cNvPicPr>
            <a:picLocks noChangeAspect="1"/>
          </p:cNvPicPr>
          <p:nvPr/>
        </p:nvPicPr>
        <p:blipFill>
          <a:blip r:embed="rId2"/>
          <a:stretch>
            <a:fillRect/>
          </a:stretch>
        </p:blipFill>
        <p:spPr>
          <a:xfrm>
            <a:off x="5621033" y="1464004"/>
            <a:ext cx="6439231" cy="2787793"/>
          </a:xfrm>
          <a:prstGeom prst="rect">
            <a:avLst/>
          </a:prstGeom>
        </p:spPr>
      </p:pic>
      <p:sp>
        <p:nvSpPr>
          <p:cNvPr id="22" name="TextBox 21">
            <a:extLst>
              <a:ext uri="{FF2B5EF4-FFF2-40B4-BE49-F238E27FC236}">
                <a16:creationId xmlns:a16="http://schemas.microsoft.com/office/drawing/2014/main" id="{A0A74108-D424-43CB-8232-DB34E4ABCE26}"/>
              </a:ext>
            </a:extLst>
          </p:cNvPr>
          <p:cNvSpPr txBox="1"/>
          <p:nvPr/>
        </p:nvSpPr>
        <p:spPr>
          <a:xfrm>
            <a:off x="7987273" y="4372033"/>
            <a:ext cx="1706749" cy="369332"/>
          </a:xfrm>
          <a:prstGeom prst="rect">
            <a:avLst/>
          </a:prstGeom>
          <a:noFill/>
        </p:spPr>
        <p:txBody>
          <a:bodyPr wrap="none" rtlCol="0">
            <a:spAutoFit/>
          </a:bodyPr>
          <a:lstStyle/>
          <a:p>
            <a:r>
              <a:rPr lang="en-US" i="1" dirty="0"/>
              <a:t>ColorScreen.js</a:t>
            </a:r>
          </a:p>
        </p:txBody>
      </p:sp>
    </p:spTree>
    <p:extLst>
      <p:ext uri="{BB962C8B-B14F-4D97-AF65-F5344CB8AC3E}">
        <p14:creationId xmlns:p14="http://schemas.microsoft.com/office/powerpoint/2010/main" val="1076201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4404302"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We know that we’re going to want to create squares of color.</a:t>
            </a:r>
          </a:p>
          <a:p>
            <a:endParaRPr lang="en-US" sz="2000" dirty="0"/>
          </a:p>
          <a:p>
            <a:r>
              <a:rPr lang="en-US" sz="2000" dirty="0"/>
              <a:t>It just so happens that a View element could be really handy for that!</a:t>
            </a:r>
          </a:p>
          <a:p>
            <a:endParaRPr lang="en-US" sz="2000" dirty="0"/>
          </a:p>
          <a:p>
            <a:r>
              <a:rPr lang="en-US" sz="2000" dirty="0"/>
              <a:t>Let’s add a couple Views to our app.</a:t>
            </a:r>
          </a:p>
        </p:txBody>
      </p:sp>
      <p:sp>
        <p:nvSpPr>
          <p:cNvPr id="22" name="TextBox 21">
            <a:extLst>
              <a:ext uri="{FF2B5EF4-FFF2-40B4-BE49-F238E27FC236}">
                <a16:creationId xmlns:a16="http://schemas.microsoft.com/office/drawing/2014/main" id="{A0A74108-D424-43CB-8232-DB34E4ABCE26}"/>
              </a:ext>
            </a:extLst>
          </p:cNvPr>
          <p:cNvSpPr txBox="1"/>
          <p:nvPr/>
        </p:nvSpPr>
        <p:spPr>
          <a:xfrm>
            <a:off x="7987273" y="4372033"/>
            <a:ext cx="1706749" cy="369332"/>
          </a:xfrm>
          <a:prstGeom prst="rect">
            <a:avLst/>
          </a:prstGeom>
          <a:noFill/>
        </p:spPr>
        <p:txBody>
          <a:bodyPr wrap="none" rtlCol="0">
            <a:spAutoFit/>
          </a:bodyPr>
          <a:lstStyle/>
          <a:p>
            <a:r>
              <a:rPr lang="en-US" i="1" dirty="0"/>
              <a:t>ColorScreen.js</a:t>
            </a:r>
          </a:p>
        </p:txBody>
      </p:sp>
      <p:pic>
        <p:nvPicPr>
          <p:cNvPr id="4" name="Picture 3" descr="Text&#10;&#10;Description automatically generated">
            <a:extLst>
              <a:ext uri="{FF2B5EF4-FFF2-40B4-BE49-F238E27FC236}">
                <a16:creationId xmlns:a16="http://schemas.microsoft.com/office/drawing/2014/main" id="{1117AEF2-2E0C-4A0F-9CC6-A0A269F8A15D}"/>
              </a:ext>
            </a:extLst>
          </p:cNvPr>
          <p:cNvPicPr>
            <a:picLocks noChangeAspect="1"/>
          </p:cNvPicPr>
          <p:nvPr/>
        </p:nvPicPr>
        <p:blipFill>
          <a:blip r:embed="rId2"/>
          <a:stretch>
            <a:fillRect/>
          </a:stretch>
        </p:blipFill>
        <p:spPr>
          <a:xfrm>
            <a:off x="5608331" y="465377"/>
            <a:ext cx="6464632" cy="3473629"/>
          </a:xfrm>
          <a:prstGeom prst="rect">
            <a:avLst/>
          </a:prstGeom>
        </p:spPr>
      </p:pic>
    </p:spTree>
    <p:extLst>
      <p:ext uri="{BB962C8B-B14F-4D97-AF65-F5344CB8AC3E}">
        <p14:creationId xmlns:p14="http://schemas.microsoft.com/office/powerpoint/2010/main" val="2448931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4404302"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Here we have two Views.</a:t>
            </a:r>
          </a:p>
          <a:p>
            <a:endParaRPr lang="en-US" sz="2000" dirty="0"/>
          </a:p>
          <a:p>
            <a:r>
              <a:rPr lang="en-US" sz="2000" dirty="0"/>
              <a:t>The first is the element that we are returning. It is serving as a container (as we’ve seen before).</a:t>
            </a:r>
          </a:p>
          <a:p>
            <a:pPr lvl="1"/>
            <a:r>
              <a:rPr lang="en-US" sz="1800" dirty="0"/>
              <a:t>It is holding a Button and another View.</a:t>
            </a:r>
          </a:p>
          <a:p>
            <a:pPr lvl="2"/>
            <a:r>
              <a:rPr lang="en-US" sz="1700" dirty="0"/>
              <a:t>That second View is currently empty.</a:t>
            </a:r>
          </a:p>
        </p:txBody>
      </p:sp>
      <p:sp>
        <p:nvSpPr>
          <p:cNvPr id="22" name="TextBox 21">
            <a:extLst>
              <a:ext uri="{FF2B5EF4-FFF2-40B4-BE49-F238E27FC236}">
                <a16:creationId xmlns:a16="http://schemas.microsoft.com/office/drawing/2014/main" id="{A0A74108-D424-43CB-8232-DB34E4ABCE26}"/>
              </a:ext>
            </a:extLst>
          </p:cNvPr>
          <p:cNvSpPr txBox="1"/>
          <p:nvPr/>
        </p:nvSpPr>
        <p:spPr>
          <a:xfrm>
            <a:off x="7987273" y="4372033"/>
            <a:ext cx="1706749" cy="369332"/>
          </a:xfrm>
          <a:prstGeom prst="rect">
            <a:avLst/>
          </a:prstGeom>
          <a:noFill/>
        </p:spPr>
        <p:txBody>
          <a:bodyPr wrap="none" rtlCol="0">
            <a:spAutoFit/>
          </a:bodyPr>
          <a:lstStyle/>
          <a:p>
            <a:r>
              <a:rPr lang="en-US" i="1" dirty="0"/>
              <a:t>ColorScreen.js</a:t>
            </a:r>
          </a:p>
        </p:txBody>
      </p:sp>
      <p:pic>
        <p:nvPicPr>
          <p:cNvPr id="4" name="Picture 3" descr="Text&#10;&#10;Description automatically generated">
            <a:extLst>
              <a:ext uri="{FF2B5EF4-FFF2-40B4-BE49-F238E27FC236}">
                <a16:creationId xmlns:a16="http://schemas.microsoft.com/office/drawing/2014/main" id="{1117AEF2-2E0C-4A0F-9CC6-A0A269F8A15D}"/>
              </a:ext>
            </a:extLst>
          </p:cNvPr>
          <p:cNvPicPr>
            <a:picLocks noChangeAspect="1"/>
          </p:cNvPicPr>
          <p:nvPr/>
        </p:nvPicPr>
        <p:blipFill>
          <a:blip r:embed="rId2"/>
          <a:stretch>
            <a:fillRect/>
          </a:stretch>
        </p:blipFill>
        <p:spPr>
          <a:xfrm>
            <a:off x="5608331" y="465377"/>
            <a:ext cx="6464632" cy="3473629"/>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096E1D9-B6C4-49B8-A9B7-8C724E7C0F06}"/>
                  </a:ext>
                </a:extLst>
              </p14:cNvPr>
              <p14:cNvContentPartPr/>
              <p14:nvPr/>
            </p14:nvContentPartPr>
            <p14:xfrm>
              <a:off x="4858395" y="1493750"/>
              <a:ext cx="3194640" cy="2032200"/>
            </p14:xfrm>
          </p:contentPart>
        </mc:Choice>
        <mc:Fallback>
          <p:pic>
            <p:nvPicPr>
              <p:cNvPr id="3" name="Ink 2">
                <a:extLst>
                  <a:ext uri="{FF2B5EF4-FFF2-40B4-BE49-F238E27FC236}">
                    <a16:creationId xmlns:a16="http://schemas.microsoft.com/office/drawing/2014/main" id="{7096E1D9-B6C4-49B8-A9B7-8C724E7C0F06}"/>
                  </a:ext>
                </a:extLst>
              </p:cNvPr>
              <p:cNvPicPr/>
              <p:nvPr/>
            </p:nvPicPr>
            <p:blipFill>
              <a:blip r:embed="rId4"/>
              <a:stretch>
                <a:fillRect/>
              </a:stretch>
            </p:blipFill>
            <p:spPr>
              <a:xfrm>
                <a:off x="4849755" y="1484750"/>
                <a:ext cx="3212280" cy="2049840"/>
              </a:xfrm>
              <a:prstGeom prst="rect">
                <a:avLst/>
              </a:prstGeom>
            </p:spPr>
          </p:pic>
        </mc:Fallback>
      </mc:AlternateContent>
      <p:grpSp>
        <p:nvGrpSpPr>
          <p:cNvPr id="7" name="Group 6">
            <a:extLst>
              <a:ext uri="{FF2B5EF4-FFF2-40B4-BE49-F238E27FC236}">
                <a16:creationId xmlns:a16="http://schemas.microsoft.com/office/drawing/2014/main" id="{8ABC4B6E-8D56-432F-81CA-67BC769F9AC6}"/>
              </a:ext>
            </a:extLst>
          </p:cNvPr>
          <p:cNvGrpSpPr/>
          <p:nvPr/>
        </p:nvGrpSpPr>
        <p:grpSpPr>
          <a:xfrm>
            <a:off x="5106435" y="1945190"/>
            <a:ext cx="1984320" cy="2370960"/>
            <a:chOff x="5106435" y="1945190"/>
            <a:chExt cx="1984320" cy="2370960"/>
          </a:xfrm>
        </p:grpSpPr>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35A9DD8-29FB-4806-BB50-5AAC2C580B82}"/>
                    </a:ext>
                  </a:extLst>
                </p14:cNvPr>
                <p14:cNvContentPartPr/>
                <p14:nvPr/>
              </p14:nvContentPartPr>
              <p14:xfrm>
                <a:off x="5106435" y="1945190"/>
                <a:ext cx="1984320" cy="2370960"/>
              </p14:xfrm>
            </p:contentPart>
          </mc:Choice>
          <mc:Fallback>
            <p:pic>
              <p:nvPicPr>
                <p:cNvPr id="5" name="Ink 4">
                  <a:extLst>
                    <a:ext uri="{FF2B5EF4-FFF2-40B4-BE49-F238E27FC236}">
                      <a16:creationId xmlns:a16="http://schemas.microsoft.com/office/drawing/2014/main" id="{F35A9DD8-29FB-4806-BB50-5AAC2C580B82}"/>
                    </a:ext>
                  </a:extLst>
                </p:cNvPr>
                <p:cNvPicPr/>
                <p:nvPr/>
              </p:nvPicPr>
              <p:blipFill>
                <a:blip r:embed="rId6"/>
                <a:stretch>
                  <a:fillRect/>
                </a:stretch>
              </p:blipFill>
              <p:spPr>
                <a:xfrm>
                  <a:off x="5088435" y="1927550"/>
                  <a:ext cx="2019960" cy="2406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157D5CC0-A729-477B-A5D7-67859C6D21C9}"/>
                    </a:ext>
                  </a:extLst>
                </p14:cNvPr>
                <p14:cNvContentPartPr/>
                <p14:nvPr/>
              </p14:nvContentPartPr>
              <p14:xfrm>
                <a:off x="6881235" y="2037710"/>
                <a:ext cx="192960" cy="135000"/>
              </p14:xfrm>
            </p:contentPart>
          </mc:Choice>
          <mc:Fallback>
            <p:pic>
              <p:nvPicPr>
                <p:cNvPr id="6" name="Ink 5">
                  <a:extLst>
                    <a:ext uri="{FF2B5EF4-FFF2-40B4-BE49-F238E27FC236}">
                      <a16:creationId xmlns:a16="http://schemas.microsoft.com/office/drawing/2014/main" id="{157D5CC0-A729-477B-A5D7-67859C6D21C9}"/>
                    </a:ext>
                  </a:extLst>
                </p:cNvPr>
                <p:cNvPicPr/>
                <p:nvPr/>
              </p:nvPicPr>
              <p:blipFill>
                <a:blip r:embed="rId8"/>
                <a:stretch>
                  <a:fillRect/>
                </a:stretch>
              </p:blipFill>
              <p:spPr>
                <a:xfrm>
                  <a:off x="6863235" y="2020070"/>
                  <a:ext cx="228600" cy="170640"/>
                </a:xfrm>
                <a:prstGeom prst="rect">
                  <a:avLst/>
                </a:prstGeom>
              </p:spPr>
            </p:pic>
          </mc:Fallback>
        </mc:AlternateContent>
      </p:grpSp>
    </p:spTree>
    <p:extLst>
      <p:ext uri="{BB962C8B-B14F-4D97-AF65-F5344CB8AC3E}">
        <p14:creationId xmlns:p14="http://schemas.microsoft.com/office/powerpoint/2010/main" val="26008856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4404302"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And View’s have a style property called </a:t>
            </a:r>
            <a:r>
              <a:rPr lang="en-US" sz="2000" dirty="0" err="1">
                <a:latin typeface="Consolas" panose="020B0609020204030204" pitchFamily="49" charset="0"/>
              </a:rPr>
              <a:t>backgroundColor</a:t>
            </a:r>
            <a:r>
              <a:rPr lang="en-US" sz="2000" dirty="0"/>
              <a:t> (spelled *exactly* like that) that specify, well, what their background is.</a:t>
            </a:r>
          </a:p>
          <a:p>
            <a:endParaRPr lang="en-US" sz="2000" dirty="0"/>
          </a:p>
          <a:p>
            <a:r>
              <a:rPr lang="en-US" sz="2000" dirty="0"/>
              <a:t>We’re going to just quickly do some inline styling to quickly show this off.</a:t>
            </a:r>
            <a:endParaRPr lang="en-US" sz="17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7987273" y="4372033"/>
            <a:ext cx="1706749" cy="369332"/>
          </a:xfrm>
          <a:prstGeom prst="rect">
            <a:avLst/>
          </a:prstGeom>
          <a:noFill/>
        </p:spPr>
        <p:txBody>
          <a:bodyPr wrap="none" rtlCol="0">
            <a:spAutoFit/>
          </a:bodyPr>
          <a:lstStyle/>
          <a:p>
            <a:r>
              <a:rPr lang="en-US" i="1" dirty="0"/>
              <a:t>ColorScreen.js</a:t>
            </a:r>
          </a:p>
        </p:txBody>
      </p:sp>
      <p:pic>
        <p:nvPicPr>
          <p:cNvPr id="4" name="Picture 3" descr="Text&#10;&#10;Description automatically generated">
            <a:extLst>
              <a:ext uri="{FF2B5EF4-FFF2-40B4-BE49-F238E27FC236}">
                <a16:creationId xmlns:a16="http://schemas.microsoft.com/office/drawing/2014/main" id="{1117AEF2-2E0C-4A0F-9CC6-A0A269F8A15D}"/>
              </a:ext>
            </a:extLst>
          </p:cNvPr>
          <p:cNvPicPr>
            <a:picLocks noChangeAspect="1"/>
          </p:cNvPicPr>
          <p:nvPr/>
        </p:nvPicPr>
        <p:blipFill>
          <a:blip r:embed="rId2"/>
          <a:stretch>
            <a:fillRect/>
          </a:stretch>
        </p:blipFill>
        <p:spPr>
          <a:xfrm>
            <a:off x="5608331" y="465377"/>
            <a:ext cx="6464632" cy="3473629"/>
          </a:xfrm>
          <a:prstGeom prst="rect">
            <a:avLst/>
          </a:prstGeom>
        </p:spPr>
      </p:pic>
    </p:spTree>
    <p:extLst>
      <p:ext uri="{BB962C8B-B14F-4D97-AF65-F5344CB8AC3E}">
        <p14:creationId xmlns:p14="http://schemas.microsoft.com/office/powerpoint/2010/main" val="20495259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4226071"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Here, the values of </a:t>
            </a:r>
            <a:r>
              <a:rPr lang="en-US" sz="2000" dirty="0" err="1"/>
              <a:t>rgb</a:t>
            </a:r>
            <a:r>
              <a:rPr lang="en-US" sz="2000" dirty="0"/>
              <a:t> range from 0 (none of that color) to 255 (as much of that color as possible).</a:t>
            </a:r>
          </a:p>
          <a:p>
            <a:r>
              <a:rPr lang="en-US" sz="2000" dirty="0"/>
              <a:t>so this first view has no red, lots of green, and no blue.</a:t>
            </a:r>
          </a:p>
          <a:p>
            <a:r>
              <a:rPr lang="en-US" sz="2000" dirty="0"/>
              <a:t>The second view has no red, no green, but lots of blue.</a:t>
            </a:r>
            <a:endParaRPr lang="en-US" sz="17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177603" y="1803547"/>
            <a:ext cx="1706749" cy="369332"/>
          </a:xfrm>
          <a:prstGeom prst="rect">
            <a:avLst/>
          </a:prstGeom>
          <a:noFill/>
        </p:spPr>
        <p:txBody>
          <a:bodyPr wrap="none" rtlCol="0">
            <a:spAutoFit/>
          </a:bodyPr>
          <a:lstStyle/>
          <a:p>
            <a:r>
              <a:rPr lang="en-US" i="1" dirty="0"/>
              <a:t>ColorScreen.js</a:t>
            </a:r>
          </a:p>
        </p:txBody>
      </p:sp>
      <p:pic>
        <p:nvPicPr>
          <p:cNvPr id="5" name="Picture 4" descr="Text&#10;&#10;Description automatically generated">
            <a:extLst>
              <a:ext uri="{FF2B5EF4-FFF2-40B4-BE49-F238E27FC236}">
                <a16:creationId xmlns:a16="http://schemas.microsoft.com/office/drawing/2014/main" id="{5035DC51-7A76-45BF-8380-2B05D99B00DA}"/>
              </a:ext>
            </a:extLst>
          </p:cNvPr>
          <p:cNvPicPr>
            <a:picLocks noChangeAspect="1"/>
          </p:cNvPicPr>
          <p:nvPr/>
        </p:nvPicPr>
        <p:blipFill>
          <a:blip r:embed="rId2"/>
          <a:stretch>
            <a:fillRect/>
          </a:stretch>
        </p:blipFill>
        <p:spPr>
          <a:xfrm>
            <a:off x="926146" y="229952"/>
            <a:ext cx="10173223" cy="158758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29C7506-B3D4-4D0B-B11C-DA3FE3E38EA4}"/>
              </a:ext>
            </a:extLst>
          </p:cNvPr>
          <p:cNvPicPr>
            <a:picLocks noChangeAspect="1"/>
          </p:cNvPicPr>
          <p:nvPr/>
        </p:nvPicPr>
        <p:blipFill>
          <a:blip r:embed="rId3"/>
          <a:stretch>
            <a:fillRect/>
          </a:stretch>
        </p:blipFill>
        <p:spPr>
          <a:xfrm>
            <a:off x="6149659" y="2426836"/>
            <a:ext cx="4940554" cy="3111660"/>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9236498F-566C-4BC5-9C5A-A4971488028A}"/>
                  </a:ext>
                </a:extLst>
              </p14:cNvPr>
              <p14:cNvContentPartPr/>
              <p14:nvPr/>
            </p14:nvContentPartPr>
            <p14:xfrm>
              <a:off x="4377795" y="1391150"/>
              <a:ext cx="7745400" cy="5143680"/>
            </p14:xfrm>
          </p:contentPart>
        </mc:Choice>
        <mc:Fallback>
          <p:pic>
            <p:nvPicPr>
              <p:cNvPr id="10" name="Ink 9">
                <a:extLst>
                  <a:ext uri="{FF2B5EF4-FFF2-40B4-BE49-F238E27FC236}">
                    <a16:creationId xmlns:a16="http://schemas.microsoft.com/office/drawing/2014/main" id="{9236498F-566C-4BC5-9C5A-A4971488028A}"/>
                  </a:ext>
                </a:extLst>
              </p:cNvPr>
              <p:cNvPicPr/>
              <p:nvPr/>
            </p:nvPicPr>
            <p:blipFill>
              <a:blip r:embed="rId5"/>
              <a:stretch>
                <a:fillRect/>
              </a:stretch>
            </p:blipFill>
            <p:spPr>
              <a:xfrm>
                <a:off x="4369155" y="1382510"/>
                <a:ext cx="7763040" cy="5161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DCC37069-8041-4CCF-A10A-415E51A07456}"/>
                  </a:ext>
                </a:extLst>
              </p14:cNvPr>
              <p14:cNvContentPartPr/>
              <p14:nvPr/>
            </p14:nvContentPartPr>
            <p14:xfrm>
              <a:off x="3339915" y="2425070"/>
              <a:ext cx="1095840" cy="360"/>
            </p14:xfrm>
          </p:contentPart>
        </mc:Choice>
        <mc:Fallback>
          <p:pic>
            <p:nvPicPr>
              <p:cNvPr id="15" name="Ink 14">
                <a:extLst>
                  <a:ext uri="{FF2B5EF4-FFF2-40B4-BE49-F238E27FC236}">
                    <a16:creationId xmlns:a16="http://schemas.microsoft.com/office/drawing/2014/main" id="{DCC37069-8041-4CCF-A10A-415E51A07456}"/>
                  </a:ext>
                </a:extLst>
              </p:cNvPr>
              <p:cNvPicPr/>
              <p:nvPr/>
            </p:nvPicPr>
            <p:blipFill>
              <a:blip r:embed="rId7"/>
              <a:stretch>
                <a:fillRect/>
              </a:stretch>
            </p:blipFill>
            <p:spPr>
              <a:xfrm>
                <a:off x="3330915" y="2416430"/>
                <a:ext cx="1113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48832FBD-169C-4F2A-8358-872AA58B4848}"/>
                  </a:ext>
                </a:extLst>
              </p14:cNvPr>
              <p14:cNvContentPartPr/>
              <p14:nvPr/>
            </p14:nvContentPartPr>
            <p14:xfrm>
              <a:off x="1098195" y="107390"/>
              <a:ext cx="6478560" cy="2310120"/>
            </p14:xfrm>
          </p:contentPart>
        </mc:Choice>
        <mc:Fallback>
          <p:pic>
            <p:nvPicPr>
              <p:cNvPr id="16" name="Ink 15">
                <a:extLst>
                  <a:ext uri="{FF2B5EF4-FFF2-40B4-BE49-F238E27FC236}">
                    <a16:creationId xmlns:a16="http://schemas.microsoft.com/office/drawing/2014/main" id="{48832FBD-169C-4F2A-8358-872AA58B4848}"/>
                  </a:ext>
                </a:extLst>
              </p:cNvPr>
              <p:cNvPicPr/>
              <p:nvPr/>
            </p:nvPicPr>
            <p:blipFill>
              <a:blip r:embed="rId9"/>
              <a:stretch>
                <a:fillRect/>
              </a:stretch>
            </p:blipFill>
            <p:spPr>
              <a:xfrm>
                <a:off x="1089555" y="98750"/>
                <a:ext cx="6496200" cy="2327760"/>
              </a:xfrm>
              <a:prstGeom prst="rect">
                <a:avLst/>
              </a:prstGeom>
            </p:spPr>
          </p:pic>
        </mc:Fallback>
      </mc:AlternateContent>
    </p:spTree>
    <p:extLst>
      <p:ext uri="{BB962C8B-B14F-4D97-AF65-F5344CB8AC3E}">
        <p14:creationId xmlns:p14="http://schemas.microsoft.com/office/powerpoint/2010/main" val="953452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4226071"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The red line I drew represents the dimensions of the ‘outer view’ – it is just as big as it needs to be to fit its content (and no bigger!)</a:t>
            </a:r>
          </a:p>
          <a:p>
            <a:r>
              <a:rPr lang="en-US" sz="2000" dirty="0"/>
              <a:t>The Orange line represents the inner view.</a:t>
            </a:r>
          </a:p>
          <a:p>
            <a:pPr lvl="1"/>
            <a:r>
              <a:rPr lang="en-US" sz="1500" dirty="0"/>
              <a:t>We specified that it should be exactly 100 x 100, hence why it has those dimensions.</a:t>
            </a:r>
          </a:p>
        </p:txBody>
      </p:sp>
      <p:sp>
        <p:nvSpPr>
          <p:cNvPr id="22" name="TextBox 21">
            <a:extLst>
              <a:ext uri="{FF2B5EF4-FFF2-40B4-BE49-F238E27FC236}">
                <a16:creationId xmlns:a16="http://schemas.microsoft.com/office/drawing/2014/main" id="{A0A74108-D424-43CB-8232-DB34E4ABCE26}"/>
              </a:ext>
            </a:extLst>
          </p:cNvPr>
          <p:cNvSpPr txBox="1"/>
          <p:nvPr/>
        </p:nvSpPr>
        <p:spPr>
          <a:xfrm>
            <a:off x="5177603" y="1803547"/>
            <a:ext cx="1706749" cy="369332"/>
          </a:xfrm>
          <a:prstGeom prst="rect">
            <a:avLst/>
          </a:prstGeom>
          <a:noFill/>
        </p:spPr>
        <p:txBody>
          <a:bodyPr wrap="none" rtlCol="0">
            <a:spAutoFit/>
          </a:bodyPr>
          <a:lstStyle/>
          <a:p>
            <a:r>
              <a:rPr lang="en-US" i="1" dirty="0"/>
              <a:t>ColorScreen.js</a:t>
            </a:r>
          </a:p>
        </p:txBody>
      </p:sp>
      <p:pic>
        <p:nvPicPr>
          <p:cNvPr id="5" name="Picture 4" descr="Text&#10;&#10;Description automatically generated">
            <a:extLst>
              <a:ext uri="{FF2B5EF4-FFF2-40B4-BE49-F238E27FC236}">
                <a16:creationId xmlns:a16="http://schemas.microsoft.com/office/drawing/2014/main" id="{5035DC51-7A76-45BF-8380-2B05D99B00DA}"/>
              </a:ext>
            </a:extLst>
          </p:cNvPr>
          <p:cNvPicPr>
            <a:picLocks noChangeAspect="1"/>
          </p:cNvPicPr>
          <p:nvPr/>
        </p:nvPicPr>
        <p:blipFill>
          <a:blip r:embed="rId2"/>
          <a:stretch>
            <a:fillRect/>
          </a:stretch>
        </p:blipFill>
        <p:spPr>
          <a:xfrm>
            <a:off x="926146" y="229952"/>
            <a:ext cx="10173223" cy="158758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29C7506-B3D4-4D0B-B11C-DA3FE3E38EA4}"/>
              </a:ext>
            </a:extLst>
          </p:cNvPr>
          <p:cNvPicPr>
            <a:picLocks noChangeAspect="1"/>
          </p:cNvPicPr>
          <p:nvPr/>
        </p:nvPicPr>
        <p:blipFill>
          <a:blip r:embed="rId3"/>
          <a:stretch>
            <a:fillRect/>
          </a:stretch>
        </p:blipFill>
        <p:spPr>
          <a:xfrm>
            <a:off x="6149659" y="2426836"/>
            <a:ext cx="4940554" cy="311166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C8A3BBB-E217-4BC6-BC3A-26776AA5397F}"/>
                  </a:ext>
                </a:extLst>
              </p14:cNvPr>
              <p14:cNvContentPartPr/>
              <p14:nvPr/>
            </p14:nvContentPartPr>
            <p14:xfrm>
              <a:off x="6278955" y="3375110"/>
              <a:ext cx="4861440" cy="1747440"/>
            </p14:xfrm>
          </p:contentPart>
        </mc:Choice>
        <mc:Fallback>
          <p:pic>
            <p:nvPicPr>
              <p:cNvPr id="3" name="Ink 2">
                <a:extLst>
                  <a:ext uri="{FF2B5EF4-FFF2-40B4-BE49-F238E27FC236}">
                    <a16:creationId xmlns:a16="http://schemas.microsoft.com/office/drawing/2014/main" id="{DC8A3BBB-E217-4BC6-BC3A-26776AA5397F}"/>
                  </a:ext>
                </a:extLst>
              </p:cNvPr>
              <p:cNvPicPr/>
              <p:nvPr/>
            </p:nvPicPr>
            <p:blipFill>
              <a:blip r:embed="rId5"/>
              <a:stretch>
                <a:fillRect/>
              </a:stretch>
            </p:blipFill>
            <p:spPr>
              <a:xfrm>
                <a:off x="6270315" y="3366470"/>
                <a:ext cx="4879080" cy="1765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313A5DB-A08A-4C3E-A886-B7DBF0612E84}"/>
                  </a:ext>
                </a:extLst>
              </p14:cNvPr>
              <p14:cNvContentPartPr/>
              <p14:nvPr/>
            </p14:nvContentPartPr>
            <p14:xfrm>
              <a:off x="6205875" y="3344150"/>
              <a:ext cx="4992480" cy="1840320"/>
            </p14:xfrm>
          </p:contentPart>
        </mc:Choice>
        <mc:Fallback>
          <p:pic>
            <p:nvPicPr>
              <p:cNvPr id="4" name="Ink 3">
                <a:extLst>
                  <a:ext uri="{FF2B5EF4-FFF2-40B4-BE49-F238E27FC236}">
                    <a16:creationId xmlns:a16="http://schemas.microsoft.com/office/drawing/2014/main" id="{F313A5DB-A08A-4C3E-A886-B7DBF0612E84}"/>
                  </a:ext>
                </a:extLst>
              </p:cNvPr>
              <p:cNvPicPr/>
              <p:nvPr/>
            </p:nvPicPr>
            <p:blipFill>
              <a:blip r:embed="rId7"/>
              <a:stretch>
                <a:fillRect/>
              </a:stretch>
            </p:blipFill>
            <p:spPr>
              <a:xfrm>
                <a:off x="6142875" y="3281510"/>
                <a:ext cx="5118120" cy="1965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DC0B1313-69E5-46A6-9641-AE116BD5CA1E}"/>
                  </a:ext>
                </a:extLst>
              </p14:cNvPr>
              <p14:cNvContentPartPr/>
              <p14:nvPr/>
            </p14:nvContentPartPr>
            <p14:xfrm>
              <a:off x="6306315" y="3809630"/>
              <a:ext cx="1265400" cy="1282680"/>
            </p14:xfrm>
          </p:contentPart>
        </mc:Choice>
        <mc:Fallback>
          <p:pic>
            <p:nvPicPr>
              <p:cNvPr id="11" name="Ink 10">
                <a:extLst>
                  <a:ext uri="{FF2B5EF4-FFF2-40B4-BE49-F238E27FC236}">
                    <a16:creationId xmlns:a16="http://schemas.microsoft.com/office/drawing/2014/main" id="{DC0B1313-69E5-46A6-9641-AE116BD5CA1E}"/>
                  </a:ext>
                </a:extLst>
              </p:cNvPr>
              <p:cNvPicPr/>
              <p:nvPr/>
            </p:nvPicPr>
            <p:blipFill>
              <a:blip r:embed="rId9"/>
              <a:stretch>
                <a:fillRect/>
              </a:stretch>
            </p:blipFill>
            <p:spPr>
              <a:xfrm>
                <a:off x="6270675" y="3773990"/>
                <a:ext cx="1337040" cy="1354320"/>
              </a:xfrm>
              <a:prstGeom prst="rect">
                <a:avLst/>
              </a:prstGeom>
            </p:spPr>
          </p:pic>
        </mc:Fallback>
      </mc:AlternateContent>
    </p:spTree>
    <p:extLst>
      <p:ext uri="{BB962C8B-B14F-4D97-AF65-F5344CB8AC3E}">
        <p14:creationId xmlns:p14="http://schemas.microsoft.com/office/powerpoint/2010/main" val="1123792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810878" y="2014194"/>
            <a:ext cx="8410614"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So, this is a fine starting point but these squares have their colors hard coded.</a:t>
            </a:r>
          </a:p>
          <a:p>
            <a:r>
              <a:rPr lang="en-US" sz="2000" dirty="0"/>
              <a:t>We want to be able to generate new colors!</a:t>
            </a:r>
          </a:p>
          <a:p>
            <a:r>
              <a:rPr lang="en-US" sz="2000" dirty="0"/>
              <a:t>Let’s write a little helper function to let us do that!</a:t>
            </a:r>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177603" y="1803547"/>
            <a:ext cx="1706749" cy="369332"/>
          </a:xfrm>
          <a:prstGeom prst="rect">
            <a:avLst/>
          </a:prstGeom>
          <a:noFill/>
        </p:spPr>
        <p:txBody>
          <a:bodyPr wrap="none" rtlCol="0">
            <a:spAutoFit/>
          </a:bodyPr>
          <a:lstStyle/>
          <a:p>
            <a:r>
              <a:rPr lang="en-US" i="1" dirty="0"/>
              <a:t>ColorScreen.js</a:t>
            </a:r>
          </a:p>
        </p:txBody>
      </p:sp>
      <p:pic>
        <p:nvPicPr>
          <p:cNvPr id="5" name="Picture 4" descr="Text&#10;&#10;Description automatically generated">
            <a:extLst>
              <a:ext uri="{FF2B5EF4-FFF2-40B4-BE49-F238E27FC236}">
                <a16:creationId xmlns:a16="http://schemas.microsoft.com/office/drawing/2014/main" id="{5035DC51-7A76-45BF-8380-2B05D99B00DA}"/>
              </a:ext>
            </a:extLst>
          </p:cNvPr>
          <p:cNvPicPr>
            <a:picLocks noChangeAspect="1"/>
          </p:cNvPicPr>
          <p:nvPr/>
        </p:nvPicPr>
        <p:blipFill>
          <a:blip r:embed="rId2"/>
          <a:stretch>
            <a:fillRect/>
          </a:stretch>
        </p:blipFill>
        <p:spPr>
          <a:xfrm>
            <a:off x="926146" y="229952"/>
            <a:ext cx="10173223" cy="1587582"/>
          </a:xfrm>
          <a:prstGeom prst="rect">
            <a:avLst/>
          </a:prstGeom>
        </p:spPr>
      </p:pic>
    </p:spTree>
    <p:extLst>
      <p:ext uri="{BB962C8B-B14F-4D97-AF65-F5344CB8AC3E}">
        <p14:creationId xmlns:p14="http://schemas.microsoft.com/office/powerpoint/2010/main" val="9090780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3587271"/>
            <a:ext cx="506298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Here is a new function inside of ColorScreen.js</a:t>
            </a:r>
          </a:p>
          <a:p>
            <a:r>
              <a:rPr lang="en-US" sz="2000" dirty="0"/>
              <a:t>It’s doing a few things!</a:t>
            </a:r>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6004827" y="3954654"/>
            <a:ext cx="1706749" cy="369332"/>
          </a:xfrm>
          <a:prstGeom prst="rect">
            <a:avLst/>
          </a:prstGeom>
          <a:noFill/>
        </p:spPr>
        <p:txBody>
          <a:bodyPr wrap="none" rtlCol="0">
            <a:spAutoFit/>
          </a:bodyPr>
          <a:lstStyle/>
          <a:p>
            <a:r>
              <a:rPr lang="en-US" i="1" dirty="0"/>
              <a:t>ColorScreen.js</a:t>
            </a:r>
          </a:p>
        </p:txBody>
      </p:sp>
      <p:pic>
        <p:nvPicPr>
          <p:cNvPr id="7" name="Picture 6" descr="Text&#10;&#10;Description automatically generated">
            <a:extLst>
              <a:ext uri="{FF2B5EF4-FFF2-40B4-BE49-F238E27FC236}">
                <a16:creationId xmlns:a16="http://schemas.microsoft.com/office/drawing/2014/main" id="{50B7B59D-6CE8-4565-831B-43C720F5645E}"/>
              </a:ext>
            </a:extLst>
          </p:cNvPr>
          <p:cNvPicPr>
            <a:picLocks noChangeAspect="1"/>
          </p:cNvPicPr>
          <p:nvPr/>
        </p:nvPicPr>
        <p:blipFill>
          <a:blip r:embed="rId2"/>
          <a:stretch>
            <a:fillRect/>
          </a:stretch>
        </p:blipFill>
        <p:spPr>
          <a:xfrm>
            <a:off x="1707666" y="172599"/>
            <a:ext cx="9417534" cy="3683189"/>
          </a:xfrm>
          <a:prstGeom prst="rect">
            <a:avLst/>
          </a:prstGeom>
        </p:spPr>
      </p:pic>
    </p:spTree>
    <p:extLst>
      <p:ext uri="{BB962C8B-B14F-4D97-AF65-F5344CB8AC3E}">
        <p14:creationId xmlns:p14="http://schemas.microsoft.com/office/powerpoint/2010/main" val="32546210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4D042573-6694-405F-BD07-3B46FF71BF46}"/>
              </a:ext>
            </a:extLst>
          </p:cNvPr>
          <p:cNvPicPr>
            <a:picLocks noChangeAspect="1"/>
          </p:cNvPicPr>
          <p:nvPr/>
        </p:nvPicPr>
        <p:blipFill>
          <a:blip r:embed="rId2"/>
          <a:stretch>
            <a:fillRect/>
          </a:stretch>
        </p:blipFill>
        <p:spPr>
          <a:xfrm>
            <a:off x="1637990" y="58037"/>
            <a:ext cx="9417534" cy="3683189"/>
          </a:xfrm>
          <a:prstGeom prst="rect">
            <a:avLst/>
          </a:prstGeom>
        </p:spPr>
      </p:pic>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3733992"/>
            <a:ext cx="115102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Its overall goal is to generate three random values:</a:t>
            </a:r>
          </a:p>
          <a:p>
            <a:pPr lvl="1"/>
            <a:r>
              <a:rPr lang="en-US" sz="1800" dirty="0"/>
              <a:t>One value for the amount of red,</a:t>
            </a:r>
          </a:p>
          <a:p>
            <a:pPr lvl="1"/>
            <a:r>
              <a:rPr lang="en-US" sz="1800" dirty="0"/>
              <a:t>Another for the amount of green,</a:t>
            </a:r>
          </a:p>
          <a:p>
            <a:pPr lvl="1"/>
            <a:r>
              <a:rPr lang="en-US" sz="1800" dirty="0"/>
              <a:t>A third for the amount of blue.</a:t>
            </a:r>
          </a:p>
          <a:p>
            <a:r>
              <a:rPr lang="en-US" sz="2000" dirty="0"/>
              <a:t>And then combine those in the form of the string that we need to specify a color.</a:t>
            </a:r>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856E9A1-2470-4FFE-8ABB-5478F5ACF818}"/>
                  </a:ext>
                </a:extLst>
              </p14:cNvPr>
              <p14:cNvContentPartPr/>
              <p14:nvPr/>
            </p14:nvContentPartPr>
            <p14:xfrm>
              <a:off x="649995" y="4680110"/>
              <a:ext cx="24120" cy="816480"/>
            </p14:xfrm>
          </p:contentPart>
        </mc:Choice>
        <mc:Fallback>
          <p:pic>
            <p:nvPicPr>
              <p:cNvPr id="3" name="Ink 2">
                <a:extLst>
                  <a:ext uri="{FF2B5EF4-FFF2-40B4-BE49-F238E27FC236}">
                    <a16:creationId xmlns:a16="http://schemas.microsoft.com/office/drawing/2014/main" id="{E856E9A1-2470-4FFE-8ABB-5478F5ACF818}"/>
                  </a:ext>
                </a:extLst>
              </p:cNvPr>
              <p:cNvPicPr/>
              <p:nvPr/>
            </p:nvPicPr>
            <p:blipFill>
              <a:blip r:embed="rId4"/>
              <a:stretch>
                <a:fillRect/>
              </a:stretch>
            </p:blipFill>
            <p:spPr>
              <a:xfrm>
                <a:off x="641355" y="4671470"/>
                <a:ext cx="41760" cy="834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347E60DC-52CB-48D4-BB96-7B64EBA3AD03}"/>
                  </a:ext>
                </a:extLst>
              </p14:cNvPr>
              <p14:cNvContentPartPr/>
              <p14:nvPr/>
            </p14:nvContentPartPr>
            <p14:xfrm>
              <a:off x="199995" y="843590"/>
              <a:ext cx="2544480" cy="4162320"/>
            </p14:xfrm>
          </p:contentPart>
        </mc:Choice>
        <mc:Fallback>
          <p:pic>
            <p:nvPicPr>
              <p:cNvPr id="5" name="Ink 4">
                <a:extLst>
                  <a:ext uri="{FF2B5EF4-FFF2-40B4-BE49-F238E27FC236}">
                    <a16:creationId xmlns:a16="http://schemas.microsoft.com/office/drawing/2014/main" id="{347E60DC-52CB-48D4-BB96-7B64EBA3AD03}"/>
                  </a:ext>
                </a:extLst>
              </p:cNvPr>
              <p:cNvPicPr/>
              <p:nvPr/>
            </p:nvPicPr>
            <p:blipFill>
              <a:blip r:embed="rId6"/>
              <a:stretch>
                <a:fillRect/>
              </a:stretch>
            </p:blipFill>
            <p:spPr>
              <a:xfrm>
                <a:off x="191355" y="834950"/>
                <a:ext cx="2562120" cy="4179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0939E03-75C5-4A43-B0D3-1BA14D411E9A}"/>
                  </a:ext>
                </a:extLst>
              </p14:cNvPr>
              <p14:cNvContentPartPr/>
              <p14:nvPr/>
            </p14:nvContentPartPr>
            <p14:xfrm>
              <a:off x="10228875" y="5803670"/>
              <a:ext cx="3240" cy="307800"/>
            </p14:xfrm>
          </p:contentPart>
        </mc:Choice>
        <mc:Fallback>
          <p:pic>
            <p:nvPicPr>
              <p:cNvPr id="6" name="Ink 5">
                <a:extLst>
                  <a:ext uri="{FF2B5EF4-FFF2-40B4-BE49-F238E27FC236}">
                    <a16:creationId xmlns:a16="http://schemas.microsoft.com/office/drawing/2014/main" id="{90939E03-75C5-4A43-B0D3-1BA14D411E9A}"/>
                  </a:ext>
                </a:extLst>
              </p:cNvPr>
              <p:cNvPicPr/>
              <p:nvPr/>
            </p:nvPicPr>
            <p:blipFill>
              <a:blip r:embed="rId8"/>
              <a:stretch>
                <a:fillRect/>
              </a:stretch>
            </p:blipFill>
            <p:spPr>
              <a:xfrm>
                <a:off x="10219875" y="5794670"/>
                <a:ext cx="2088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49024068-E37A-406C-B671-3008BCB6BE18}"/>
                  </a:ext>
                </a:extLst>
              </p14:cNvPr>
              <p14:cNvContentPartPr/>
              <p14:nvPr/>
            </p14:nvContentPartPr>
            <p14:xfrm>
              <a:off x="10244355" y="1952030"/>
              <a:ext cx="1202400" cy="3945600"/>
            </p14:xfrm>
          </p:contentPart>
        </mc:Choice>
        <mc:Fallback>
          <p:pic>
            <p:nvPicPr>
              <p:cNvPr id="7" name="Ink 6">
                <a:extLst>
                  <a:ext uri="{FF2B5EF4-FFF2-40B4-BE49-F238E27FC236}">
                    <a16:creationId xmlns:a16="http://schemas.microsoft.com/office/drawing/2014/main" id="{49024068-E37A-406C-B671-3008BCB6BE18}"/>
                  </a:ext>
                </a:extLst>
              </p:cNvPr>
              <p:cNvPicPr/>
              <p:nvPr/>
            </p:nvPicPr>
            <p:blipFill>
              <a:blip r:embed="rId10"/>
              <a:stretch>
                <a:fillRect/>
              </a:stretch>
            </p:blipFill>
            <p:spPr>
              <a:xfrm>
                <a:off x="10235355" y="1943030"/>
                <a:ext cx="1220040" cy="3963240"/>
              </a:xfrm>
              <a:prstGeom prst="rect">
                <a:avLst/>
              </a:prstGeom>
            </p:spPr>
          </p:pic>
        </mc:Fallback>
      </mc:AlternateContent>
    </p:spTree>
    <p:extLst>
      <p:ext uri="{BB962C8B-B14F-4D97-AF65-F5344CB8AC3E}">
        <p14:creationId xmlns:p14="http://schemas.microsoft.com/office/powerpoint/2010/main" val="15142493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3733992"/>
            <a:ext cx="115102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To generate the numbers…</a:t>
            </a:r>
          </a:p>
          <a:p>
            <a:pPr lvl="1"/>
            <a:r>
              <a:rPr lang="en-US" sz="1800" dirty="0"/>
              <a:t>First, it uses </a:t>
            </a:r>
            <a:r>
              <a:rPr lang="en-US" sz="1800" dirty="0" err="1"/>
              <a:t>Math.random</a:t>
            </a:r>
            <a:r>
              <a:rPr lang="en-US" sz="1800" dirty="0"/>
              <a:t>() to generate a number between 0 and 1.</a:t>
            </a:r>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p:pic>
        <p:nvPicPr>
          <p:cNvPr id="10" name="Picture 9" descr="Text&#10;&#10;Description automatically generated">
            <a:extLst>
              <a:ext uri="{FF2B5EF4-FFF2-40B4-BE49-F238E27FC236}">
                <a16:creationId xmlns:a16="http://schemas.microsoft.com/office/drawing/2014/main" id="{8869AC95-FDB1-4CF6-92E3-D0305A9F736B}"/>
              </a:ext>
            </a:extLst>
          </p:cNvPr>
          <p:cNvPicPr>
            <a:picLocks noChangeAspect="1"/>
          </p:cNvPicPr>
          <p:nvPr/>
        </p:nvPicPr>
        <p:blipFill>
          <a:blip r:embed="rId2"/>
          <a:stretch>
            <a:fillRect/>
          </a:stretch>
        </p:blipFill>
        <p:spPr>
          <a:xfrm>
            <a:off x="1637990" y="50803"/>
            <a:ext cx="9417534" cy="3683189"/>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C94018A1-792E-4AA9-9D36-7B253E11FA88}"/>
                  </a:ext>
                </a:extLst>
              </p14:cNvPr>
              <p14:cNvContentPartPr/>
              <p14:nvPr/>
            </p14:nvContentPartPr>
            <p14:xfrm>
              <a:off x="5222715" y="1122950"/>
              <a:ext cx="1261440" cy="360"/>
            </p14:xfrm>
          </p:contentPart>
        </mc:Choice>
        <mc:Fallback>
          <p:pic>
            <p:nvPicPr>
              <p:cNvPr id="11" name="Ink 10">
                <a:extLst>
                  <a:ext uri="{FF2B5EF4-FFF2-40B4-BE49-F238E27FC236}">
                    <a16:creationId xmlns:a16="http://schemas.microsoft.com/office/drawing/2014/main" id="{C94018A1-792E-4AA9-9D36-7B253E11FA88}"/>
                  </a:ext>
                </a:extLst>
              </p:cNvPr>
              <p:cNvPicPr/>
              <p:nvPr/>
            </p:nvPicPr>
            <p:blipFill>
              <a:blip r:embed="rId4"/>
              <a:stretch>
                <a:fillRect/>
              </a:stretch>
            </p:blipFill>
            <p:spPr>
              <a:xfrm>
                <a:off x="5214075" y="1114310"/>
                <a:ext cx="127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F9ABAE47-EA9B-48E6-8C44-48BCB88AB3B4}"/>
                  </a:ext>
                </a:extLst>
              </p14:cNvPr>
              <p14:cNvContentPartPr/>
              <p14:nvPr/>
            </p14:nvContentPartPr>
            <p14:xfrm>
              <a:off x="5455275" y="1355870"/>
              <a:ext cx="1286280" cy="360"/>
            </p14:xfrm>
          </p:contentPart>
        </mc:Choice>
        <mc:Fallback>
          <p:pic>
            <p:nvPicPr>
              <p:cNvPr id="12" name="Ink 11">
                <a:extLst>
                  <a:ext uri="{FF2B5EF4-FFF2-40B4-BE49-F238E27FC236}">
                    <a16:creationId xmlns:a16="http://schemas.microsoft.com/office/drawing/2014/main" id="{F9ABAE47-EA9B-48E6-8C44-48BCB88AB3B4}"/>
                  </a:ext>
                </a:extLst>
              </p:cNvPr>
              <p:cNvPicPr/>
              <p:nvPr/>
            </p:nvPicPr>
            <p:blipFill>
              <a:blip r:embed="rId6"/>
              <a:stretch>
                <a:fillRect/>
              </a:stretch>
            </p:blipFill>
            <p:spPr>
              <a:xfrm>
                <a:off x="5446275" y="1347230"/>
                <a:ext cx="1303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A15A2726-03B1-4A4A-8368-5CA84A180CA0}"/>
                  </a:ext>
                </a:extLst>
              </p14:cNvPr>
              <p14:cNvContentPartPr/>
              <p14:nvPr/>
            </p14:nvContentPartPr>
            <p14:xfrm>
              <a:off x="5346555" y="1626950"/>
              <a:ext cx="1281600" cy="55440"/>
            </p14:xfrm>
          </p:contentPart>
        </mc:Choice>
        <mc:Fallback>
          <p:pic>
            <p:nvPicPr>
              <p:cNvPr id="13" name="Ink 12">
                <a:extLst>
                  <a:ext uri="{FF2B5EF4-FFF2-40B4-BE49-F238E27FC236}">
                    <a16:creationId xmlns:a16="http://schemas.microsoft.com/office/drawing/2014/main" id="{A15A2726-03B1-4A4A-8368-5CA84A180CA0}"/>
                  </a:ext>
                </a:extLst>
              </p:cNvPr>
              <p:cNvPicPr/>
              <p:nvPr/>
            </p:nvPicPr>
            <p:blipFill>
              <a:blip r:embed="rId8"/>
              <a:stretch>
                <a:fillRect/>
              </a:stretch>
            </p:blipFill>
            <p:spPr>
              <a:xfrm>
                <a:off x="5337915" y="1617950"/>
                <a:ext cx="12992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F44973A6-3C46-464A-8678-3C56159C4B3B}"/>
                  </a:ext>
                </a:extLst>
              </p14:cNvPr>
              <p14:cNvContentPartPr/>
              <p14:nvPr/>
            </p14:nvContentPartPr>
            <p14:xfrm>
              <a:off x="2254515" y="5051990"/>
              <a:ext cx="1757520" cy="9000"/>
            </p14:xfrm>
          </p:contentPart>
        </mc:Choice>
        <mc:Fallback>
          <p:pic>
            <p:nvPicPr>
              <p:cNvPr id="14" name="Ink 13">
                <a:extLst>
                  <a:ext uri="{FF2B5EF4-FFF2-40B4-BE49-F238E27FC236}">
                    <a16:creationId xmlns:a16="http://schemas.microsoft.com/office/drawing/2014/main" id="{F44973A6-3C46-464A-8678-3C56159C4B3B}"/>
                  </a:ext>
                </a:extLst>
              </p:cNvPr>
              <p:cNvPicPr/>
              <p:nvPr/>
            </p:nvPicPr>
            <p:blipFill>
              <a:blip r:embed="rId10"/>
              <a:stretch>
                <a:fillRect/>
              </a:stretch>
            </p:blipFill>
            <p:spPr>
              <a:xfrm>
                <a:off x="2245875" y="5042990"/>
                <a:ext cx="1775160" cy="26640"/>
              </a:xfrm>
              <a:prstGeom prst="rect">
                <a:avLst/>
              </a:prstGeom>
            </p:spPr>
          </p:pic>
        </mc:Fallback>
      </mc:AlternateContent>
    </p:spTree>
    <p:extLst>
      <p:ext uri="{BB962C8B-B14F-4D97-AF65-F5344CB8AC3E}">
        <p14:creationId xmlns:p14="http://schemas.microsoft.com/office/powerpoint/2010/main" val="54667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Intro to State!</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4529959" cy="3849624"/>
          </a:xfrm>
        </p:spPr>
        <p:txBody>
          <a:bodyPr>
            <a:normAutofit/>
          </a:bodyPr>
          <a:lstStyle/>
          <a:p>
            <a:r>
              <a:rPr lang="en-US" sz="2000" dirty="0"/>
              <a:t>Props are for passing data down from parent components to child components.</a:t>
            </a:r>
          </a:p>
          <a:p>
            <a:endParaRPr lang="en-US" sz="2000" dirty="0"/>
          </a:p>
          <a:p>
            <a:endParaRPr lang="en-US" sz="2000" dirty="0"/>
          </a:p>
          <a:p>
            <a:r>
              <a:rPr lang="en-US" sz="2000" dirty="0"/>
              <a:t>And state is for tracking data that changes over time, so our app can </a:t>
            </a:r>
            <a:r>
              <a:rPr lang="en-US" sz="2000" dirty="0" err="1"/>
              <a:t>rerender</a:t>
            </a:r>
            <a:r>
              <a:rPr lang="en-US" sz="2000" dirty="0"/>
              <a:t> with updated values.</a:t>
            </a:r>
          </a:p>
          <a:p>
            <a:pPr lvl="1"/>
            <a:r>
              <a:rPr lang="en-US" sz="1600" dirty="0"/>
              <a:t>Let’s see some quick examples of this!</a:t>
            </a:r>
          </a:p>
          <a:p>
            <a:pPr lvl="1"/>
            <a:endParaRPr lang="en-US" sz="1800" dirty="0"/>
          </a:p>
          <a:p>
            <a:pPr marL="457200" indent="-457200">
              <a:buFont typeface="+mj-lt"/>
              <a:buAutoNum type="arabicPeriod"/>
            </a:pPr>
            <a:endParaRPr lang="en-US" sz="2000" dirty="0"/>
          </a:p>
          <a:p>
            <a:endParaRPr lang="en-US" sz="2000" dirty="0"/>
          </a:p>
        </p:txBody>
      </p:sp>
      <p:sp>
        <p:nvSpPr>
          <p:cNvPr id="4" name="TextBox 3">
            <a:extLst>
              <a:ext uri="{FF2B5EF4-FFF2-40B4-BE49-F238E27FC236}">
                <a16:creationId xmlns:a16="http://schemas.microsoft.com/office/drawing/2014/main" id="{0E8A10D6-DA34-4638-A889-1EE92DE3EB4A}"/>
              </a:ext>
            </a:extLst>
          </p:cNvPr>
          <p:cNvSpPr txBox="1"/>
          <p:nvPr/>
        </p:nvSpPr>
        <p:spPr>
          <a:xfrm>
            <a:off x="7921468" y="31292"/>
            <a:ext cx="1624712" cy="369332"/>
          </a:xfrm>
          <a:prstGeom prst="rect">
            <a:avLst/>
          </a:prstGeom>
          <a:solidFill>
            <a:schemeClr val="bg1"/>
          </a:solidFill>
          <a:ln w="38100">
            <a:solidFill>
              <a:schemeClr val="accent1"/>
            </a:solidFill>
          </a:ln>
        </p:spPr>
        <p:txBody>
          <a:bodyPr wrap="square" rtlCol="0">
            <a:spAutoFit/>
          </a:bodyPr>
          <a:lstStyle/>
          <a:p>
            <a:pPr algn="ctr"/>
            <a:r>
              <a:rPr lang="en-US" dirty="0" err="1"/>
              <a:t>ImageScreen</a:t>
            </a:r>
            <a:endParaRPr lang="en-US" dirty="0"/>
          </a:p>
        </p:txBody>
      </p:sp>
      <p:sp>
        <p:nvSpPr>
          <p:cNvPr id="5" name="TextBox 4">
            <a:extLst>
              <a:ext uri="{FF2B5EF4-FFF2-40B4-BE49-F238E27FC236}">
                <a16:creationId xmlns:a16="http://schemas.microsoft.com/office/drawing/2014/main" id="{5976DE42-A0E7-4DFA-80F3-60A221AE92CC}"/>
              </a:ext>
            </a:extLst>
          </p:cNvPr>
          <p:cNvSpPr txBox="1"/>
          <p:nvPr/>
        </p:nvSpPr>
        <p:spPr>
          <a:xfrm>
            <a:off x="6190064" y="3710734"/>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sp>
        <p:nvSpPr>
          <p:cNvPr id="6" name="TextBox 5">
            <a:extLst>
              <a:ext uri="{FF2B5EF4-FFF2-40B4-BE49-F238E27FC236}">
                <a16:creationId xmlns:a16="http://schemas.microsoft.com/office/drawing/2014/main" id="{50F34768-2281-47B5-8F21-376B7C0AE5EC}"/>
              </a:ext>
            </a:extLst>
          </p:cNvPr>
          <p:cNvSpPr txBox="1"/>
          <p:nvPr/>
        </p:nvSpPr>
        <p:spPr>
          <a:xfrm>
            <a:off x="7937797" y="3710734"/>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sp>
        <p:nvSpPr>
          <p:cNvPr id="7" name="TextBox 6">
            <a:extLst>
              <a:ext uri="{FF2B5EF4-FFF2-40B4-BE49-F238E27FC236}">
                <a16:creationId xmlns:a16="http://schemas.microsoft.com/office/drawing/2014/main" id="{0251363B-ED5C-44C6-A7A5-3D48AA535CC1}"/>
              </a:ext>
            </a:extLst>
          </p:cNvPr>
          <p:cNvSpPr txBox="1"/>
          <p:nvPr/>
        </p:nvSpPr>
        <p:spPr>
          <a:xfrm>
            <a:off x="9678360" y="3710734"/>
            <a:ext cx="1624712" cy="923330"/>
          </a:xfrm>
          <a:prstGeom prst="rect">
            <a:avLst/>
          </a:prstGeom>
          <a:solidFill>
            <a:schemeClr val="bg1"/>
          </a:solidFill>
          <a:ln w="38100">
            <a:solidFill>
              <a:schemeClr val="accent1"/>
            </a:solidFill>
          </a:ln>
        </p:spPr>
        <p:txBody>
          <a:bodyPr wrap="square" rtlCol="0">
            <a:spAutoFit/>
          </a:bodyPr>
          <a:lstStyle/>
          <a:p>
            <a:pPr algn="ctr"/>
            <a:endParaRPr lang="en-US" dirty="0"/>
          </a:p>
          <a:p>
            <a:pPr algn="ctr"/>
            <a:r>
              <a:rPr lang="en-US" dirty="0" err="1"/>
              <a:t>ImageDetail</a:t>
            </a:r>
            <a:endParaRPr lang="en-US" dirty="0"/>
          </a:p>
          <a:p>
            <a:pPr algn="ctr"/>
            <a:endParaRPr lang="en-US" dirty="0"/>
          </a:p>
        </p:txBody>
      </p:sp>
      <p:cxnSp>
        <p:nvCxnSpPr>
          <p:cNvPr id="8" name="Elbow Connector 5">
            <a:extLst>
              <a:ext uri="{FF2B5EF4-FFF2-40B4-BE49-F238E27FC236}">
                <a16:creationId xmlns:a16="http://schemas.microsoft.com/office/drawing/2014/main" id="{DD7E405C-352A-4D65-9EE4-58A87EE45DD8}"/>
              </a:ext>
            </a:extLst>
          </p:cNvPr>
          <p:cNvCxnSpPr>
            <a:stCxn id="4" idx="2"/>
            <a:endCxn id="5" idx="0"/>
          </p:cNvCxnSpPr>
          <p:nvPr/>
        </p:nvCxnSpPr>
        <p:spPr>
          <a:xfrm rot="5400000">
            <a:off x="6213067" y="1189977"/>
            <a:ext cx="3310110" cy="1731404"/>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16">
            <a:extLst>
              <a:ext uri="{FF2B5EF4-FFF2-40B4-BE49-F238E27FC236}">
                <a16:creationId xmlns:a16="http://schemas.microsoft.com/office/drawing/2014/main" id="{B38CF7BF-5181-4885-A02F-46D53926EF9D}"/>
              </a:ext>
            </a:extLst>
          </p:cNvPr>
          <p:cNvCxnSpPr>
            <a:cxnSpLocks/>
            <a:stCxn id="4" idx="2"/>
            <a:endCxn id="7" idx="0"/>
          </p:cNvCxnSpPr>
          <p:nvPr/>
        </p:nvCxnSpPr>
        <p:spPr>
          <a:xfrm rot="16200000" flipH="1">
            <a:off x="7957215" y="1177233"/>
            <a:ext cx="3310110" cy="1756892"/>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19">
            <a:extLst>
              <a:ext uri="{FF2B5EF4-FFF2-40B4-BE49-F238E27FC236}">
                <a16:creationId xmlns:a16="http://schemas.microsoft.com/office/drawing/2014/main" id="{986ED930-9B92-4550-9981-F99A517E35CA}"/>
              </a:ext>
            </a:extLst>
          </p:cNvPr>
          <p:cNvCxnSpPr>
            <a:cxnSpLocks/>
            <a:stCxn id="4" idx="2"/>
            <a:endCxn id="6" idx="0"/>
          </p:cNvCxnSpPr>
          <p:nvPr/>
        </p:nvCxnSpPr>
        <p:spPr>
          <a:xfrm rot="16200000" flipH="1">
            <a:off x="7086933" y="2047514"/>
            <a:ext cx="3310110" cy="16329"/>
          </a:xfrm>
          <a:prstGeom prst="bentConnector3">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E21A62-2353-40A7-8001-C5D373A776A7}"/>
              </a:ext>
            </a:extLst>
          </p:cNvPr>
          <p:cNvSpPr txBox="1"/>
          <p:nvPr/>
        </p:nvSpPr>
        <p:spPr>
          <a:xfrm>
            <a:off x="7002420" y="2308920"/>
            <a:ext cx="1261372" cy="430887"/>
          </a:xfrm>
          <a:prstGeom prst="rect">
            <a:avLst/>
          </a:prstGeom>
          <a:solidFill>
            <a:schemeClr val="bg1"/>
          </a:solidFill>
          <a:ln w="38100">
            <a:solidFill>
              <a:schemeClr val="accent1"/>
            </a:solidFill>
          </a:ln>
        </p:spPr>
        <p:txBody>
          <a:bodyPr wrap="square" rtlCol="0">
            <a:spAutoFit/>
          </a:bodyPr>
          <a:lstStyle/>
          <a:p>
            <a:pPr algn="ctr"/>
            <a:r>
              <a:rPr lang="en-US" sz="1100" dirty="0"/>
              <a:t>{title: “coffee”,</a:t>
            </a:r>
          </a:p>
          <a:p>
            <a:pPr algn="ctr"/>
            <a:r>
              <a:rPr lang="en-US" sz="1100" dirty="0"/>
              <a:t>image: </a:t>
            </a:r>
            <a:r>
              <a:rPr lang="en-US" sz="1100" dirty="0" err="1"/>
              <a:t>cof.jpg</a:t>
            </a:r>
            <a:r>
              <a:rPr lang="en-US" sz="1100" dirty="0"/>
              <a:t>”}</a:t>
            </a:r>
          </a:p>
        </p:txBody>
      </p:sp>
      <p:sp>
        <p:nvSpPr>
          <p:cNvPr id="12" name="TextBox 11">
            <a:extLst>
              <a:ext uri="{FF2B5EF4-FFF2-40B4-BE49-F238E27FC236}">
                <a16:creationId xmlns:a16="http://schemas.microsoft.com/office/drawing/2014/main" id="{CFF1DA7E-2B58-43F7-87A6-7E09AF7FB0E3}"/>
              </a:ext>
            </a:extLst>
          </p:cNvPr>
          <p:cNvSpPr txBox="1"/>
          <p:nvPr/>
        </p:nvSpPr>
        <p:spPr>
          <a:xfrm>
            <a:off x="8750153" y="2278844"/>
            <a:ext cx="1391422" cy="430887"/>
          </a:xfrm>
          <a:prstGeom prst="rect">
            <a:avLst/>
          </a:prstGeom>
          <a:solidFill>
            <a:schemeClr val="bg1"/>
          </a:solidFill>
          <a:ln w="38100">
            <a:solidFill>
              <a:schemeClr val="accent1"/>
            </a:solidFill>
          </a:ln>
        </p:spPr>
        <p:txBody>
          <a:bodyPr wrap="square" rtlCol="0">
            <a:spAutoFit/>
          </a:bodyPr>
          <a:lstStyle/>
          <a:p>
            <a:pPr algn="ctr"/>
            <a:r>
              <a:rPr lang="en-US" sz="1100" dirty="0"/>
              <a:t>{title: “doughnut”,</a:t>
            </a:r>
          </a:p>
          <a:p>
            <a:pPr algn="ctr"/>
            <a:r>
              <a:rPr lang="en-US" sz="1100" dirty="0"/>
              <a:t>image:  </a:t>
            </a:r>
            <a:r>
              <a:rPr lang="en-US" sz="1100" dirty="0" err="1"/>
              <a:t>d.jpg</a:t>
            </a:r>
            <a:r>
              <a:rPr lang="en-US" sz="1100" dirty="0"/>
              <a:t>”}</a:t>
            </a:r>
          </a:p>
        </p:txBody>
      </p:sp>
      <p:sp>
        <p:nvSpPr>
          <p:cNvPr id="13" name="TextBox 12">
            <a:extLst>
              <a:ext uri="{FF2B5EF4-FFF2-40B4-BE49-F238E27FC236}">
                <a16:creationId xmlns:a16="http://schemas.microsoft.com/office/drawing/2014/main" id="{C4E192B5-445F-4770-BC5E-DB864971D0F5}"/>
              </a:ext>
            </a:extLst>
          </p:cNvPr>
          <p:cNvSpPr txBox="1"/>
          <p:nvPr/>
        </p:nvSpPr>
        <p:spPr>
          <a:xfrm>
            <a:off x="10507044" y="2247587"/>
            <a:ext cx="1398019" cy="430887"/>
          </a:xfrm>
          <a:prstGeom prst="rect">
            <a:avLst/>
          </a:prstGeom>
          <a:solidFill>
            <a:schemeClr val="bg1"/>
          </a:solidFill>
          <a:ln w="38100">
            <a:solidFill>
              <a:schemeClr val="accent1"/>
            </a:solidFill>
          </a:ln>
        </p:spPr>
        <p:txBody>
          <a:bodyPr wrap="square" rtlCol="0">
            <a:spAutoFit/>
          </a:bodyPr>
          <a:lstStyle/>
          <a:p>
            <a:pPr algn="ctr"/>
            <a:r>
              <a:rPr lang="en-US" sz="1100" dirty="0"/>
              <a:t>{title: “sandwich”,</a:t>
            </a:r>
          </a:p>
          <a:p>
            <a:pPr algn="ctr"/>
            <a:r>
              <a:rPr lang="en-US" sz="1100" dirty="0"/>
              <a:t>image: </a:t>
            </a:r>
            <a:r>
              <a:rPr lang="en-US" sz="1100" dirty="0" err="1"/>
              <a:t>s.jpg</a:t>
            </a:r>
            <a:r>
              <a:rPr lang="en-US" sz="1100" dirty="0"/>
              <a:t>”}</a:t>
            </a:r>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A2A77C16-E4BE-4FDE-BB29-EDA4A733AA3E}"/>
                  </a:ext>
                </a:extLst>
              </p14:cNvPr>
              <p14:cNvContentPartPr/>
              <p14:nvPr/>
            </p14:nvContentPartPr>
            <p14:xfrm>
              <a:off x="5438830" y="-309439"/>
              <a:ext cx="7914240" cy="5528520"/>
            </p14:xfrm>
          </p:contentPart>
        </mc:Choice>
        <mc:Fallback>
          <p:pic>
            <p:nvPicPr>
              <p:cNvPr id="14" name="Ink 13">
                <a:extLst>
                  <a:ext uri="{FF2B5EF4-FFF2-40B4-BE49-F238E27FC236}">
                    <a16:creationId xmlns:a16="http://schemas.microsoft.com/office/drawing/2014/main" id="{A2A77C16-E4BE-4FDE-BB29-EDA4A733AA3E}"/>
                  </a:ext>
                </a:extLst>
              </p:cNvPr>
              <p:cNvPicPr/>
              <p:nvPr/>
            </p:nvPicPr>
            <p:blipFill>
              <a:blip r:embed="rId3"/>
              <a:stretch>
                <a:fillRect/>
              </a:stretch>
            </p:blipFill>
            <p:spPr>
              <a:xfrm>
                <a:off x="5430190" y="-318439"/>
                <a:ext cx="7931880" cy="5546160"/>
              </a:xfrm>
              <a:prstGeom prst="rect">
                <a:avLst/>
              </a:prstGeom>
            </p:spPr>
          </p:pic>
        </mc:Fallback>
      </mc:AlternateContent>
    </p:spTree>
    <p:extLst>
      <p:ext uri="{BB962C8B-B14F-4D97-AF65-F5344CB8AC3E}">
        <p14:creationId xmlns:p14="http://schemas.microsoft.com/office/powerpoint/2010/main" val="11142698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3733992"/>
            <a:ext cx="115102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To generate the numbers…</a:t>
            </a:r>
          </a:p>
          <a:p>
            <a:pPr lvl="1"/>
            <a:r>
              <a:rPr lang="en-US" sz="1800" dirty="0"/>
              <a:t>First, it uses </a:t>
            </a:r>
            <a:r>
              <a:rPr lang="en-US" sz="1800" dirty="0" err="1"/>
              <a:t>Math.random</a:t>
            </a:r>
            <a:r>
              <a:rPr lang="en-US" sz="1800" dirty="0"/>
              <a:t>() to generate a number between 0 and 1.</a:t>
            </a:r>
          </a:p>
          <a:p>
            <a:pPr lvl="1"/>
            <a:r>
              <a:rPr lang="en-US" sz="1800" dirty="0"/>
              <a:t>And then it multiples that number by 256 to turn that number to a random one between 0 and 255</a:t>
            </a:r>
          </a:p>
          <a:p>
            <a:pPr lvl="2"/>
            <a:r>
              <a:rPr lang="en-US" sz="1700" dirty="0"/>
              <a:t>Technically there’s a very small chance it might be exactly 256, but let’s just not worry about it.</a:t>
            </a:r>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p:pic>
        <p:nvPicPr>
          <p:cNvPr id="10" name="Picture 9" descr="Text&#10;&#10;Description automatically generated">
            <a:extLst>
              <a:ext uri="{FF2B5EF4-FFF2-40B4-BE49-F238E27FC236}">
                <a16:creationId xmlns:a16="http://schemas.microsoft.com/office/drawing/2014/main" id="{8869AC95-FDB1-4CF6-92E3-D0305A9F736B}"/>
              </a:ext>
            </a:extLst>
          </p:cNvPr>
          <p:cNvPicPr>
            <a:picLocks noChangeAspect="1"/>
          </p:cNvPicPr>
          <p:nvPr/>
        </p:nvPicPr>
        <p:blipFill>
          <a:blip r:embed="rId2"/>
          <a:stretch>
            <a:fillRect/>
          </a:stretch>
        </p:blipFill>
        <p:spPr>
          <a:xfrm>
            <a:off x="1637990" y="50803"/>
            <a:ext cx="9417534" cy="3683189"/>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C94018A1-792E-4AA9-9D36-7B253E11FA88}"/>
                  </a:ext>
                </a:extLst>
              </p14:cNvPr>
              <p14:cNvContentPartPr/>
              <p14:nvPr/>
            </p14:nvContentPartPr>
            <p14:xfrm>
              <a:off x="5222715" y="1122950"/>
              <a:ext cx="1261440" cy="360"/>
            </p14:xfrm>
          </p:contentPart>
        </mc:Choice>
        <mc:Fallback>
          <p:pic>
            <p:nvPicPr>
              <p:cNvPr id="11" name="Ink 10">
                <a:extLst>
                  <a:ext uri="{FF2B5EF4-FFF2-40B4-BE49-F238E27FC236}">
                    <a16:creationId xmlns:a16="http://schemas.microsoft.com/office/drawing/2014/main" id="{C94018A1-792E-4AA9-9D36-7B253E11FA88}"/>
                  </a:ext>
                </a:extLst>
              </p:cNvPr>
              <p:cNvPicPr/>
              <p:nvPr/>
            </p:nvPicPr>
            <p:blipFill>
              <a:blip r:embed="rId4"/>
              <a:stretch>
                <a:fillRect/>
              </a:stretch>
            </p:blipFill>
            <p:spPr>
              <a:xfrm>
                <a:off x="5213715" y="1113950"/>
                <a:ext cx="127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F9ABAE47-EA9B-48E6-8C44-48BCB88AB3B4}"/>
                  </a:ext>
                </a:extLst>
              </p14:cNvPr>
              <p14:cNvContentPartPr/>
              <p14:nvPr/>
            </p14:nvContentPartPr>
            <p14:xfrm>
              <a:off x="5455275" y="1355870"/>
              <a:ext cx="1286280" cy="360"/>
            </p14:xfrm>
          </p:contentPart>
        </mc:Choice>
        <mc:Fallback>
          <p:pic>
            <p:nvPicPr>
              <p:cNvPr id="12" name="Ink 11">
                <a:extLst>
                  <a:ext uri="{FF2B5EF4-FFF2-40B4-BE49-F238E27FC236}">
                    <a16:creationId xmlns:a16="http://schemas.microsoft.com/office/drawing/2014/main" id="{F9ABAE47-EA9B-48E6-8C44-48BCB88AB3B4}"/>
                  </a:ext>
                </a:extLst>
              </p:cNvPr>
              <p:cNvPicPr/>
              <p:nvPr/>
            </p:nvPicPr>
            <p:blipFill>
              <a:blip r:embed="rId6"/>
              <a:stretch>
                <a:fillRect/>
              </a:stretch>
            </p:blipFill>
            <p:spPr>
              <a:xfrm>
                <a:off x="5446278" y="1346870"/>
                <a:ext cx="1303915"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A15A2726-03B1-4A4A-8368-5CA84A180CA0}"/>
                  </a:ext>
                </a:extLst>
              </p14:cNvPr>
              <p14:cNvContentPartPr/>
              <p14:nvPr/>
            </p14:nvContentPartPr>
            <p14:xfrm>
              <a:off x="5346555" y="1626950"/>
              <a:ext cx="1281600" cy="55440"/>
            </p14:xfrm>
          </p:contentPart>
        </mc:Choice>
        <mc:Fallback>
          <p:pic>
            <p:nvPicPr>
              <p:cNvPr id="13" name="Ink 12">
                <a:extLst>
                  <a:ext uri="{FF2B5EF4-FFF2-40B4-BE49-F238E27FC236}">
                    <a16:creationId xmlns:a16="http://schemas.microsoft.com/office/drawing/2014/main" id="{A15A2726-03B1-4A4A-8368-5CA84A180CA0}"/>
                  </a:ext>
                </a:extLst>
              </p:cNvPr>
              <p:cNvPicPr/>
              <p:nvPr/>
            </p:nvPicPr>
            <p:blipFill>
              <a:blip r:embed="rId8"/>
              <a:stretch>
                <a:fillRect/>
              </a:stretch>
            </p:blipFill>
            <p:spPr>
              <a:xfrm>
                <a:off x="5337555" y="1618008"/>
                <a:ext cx="1299240" cy="7296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F44973A6-3C46-464A-8678-3C56159C4B3B}"/>
                  </a:ext>
                </a:extLst>
              </p14:cNvPr>
              <p14:cNvContentPartPr/>
              <p14:nvPr/>
            </p14:nvContentPartPr>
            <p14:xfrm>
              <a:off x="2254515" y="5051990"/>
              <a:ext cx="1757520" cy="9000"/>
            </p14:xfrm>
          </p:contentPart>
        </mc:Choice>
        <mc:Fallback>
          <p:pic>
            <p:nvPicPr>
              <p:cNvPr id="14" name="Ink 13">
                <a:extLst>
                  <a:ext uri="{FF2B5EF4-FFF2-40B4-BE49-F238E27FC236}">
                    <a16:creationId xmlns:a16="http://schemas.microsoft.com/office/drawing/2014/main" id="{F44973A6-3C46-464A-8678-3C56159C4B3B}"/>
                  </a:ext>
                </a:extLst>
              </p:cNvPr>
              <p:cNvPicPr/>
              <p:nvPr/>
            </p:nvPicPr>
            <p:blipFill>
              <a:blip r:embed="rId10"/>
              <a:stretch>
                <a:fillRect/>
              </a:stretch>
            </p:blipFill>
            <p:spPr>
              <a:xfrm>
                <a:off x="2245515" y="5042990"/>
                <a:ext cx="17751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 name="Ink 2">
                <a:extLst>
                  <a:ext uri="{FF2B5EF4-FFF2-40B4-BE49-F238E27FC236}">
                    <a16:creationId xmlns:a16="http://schemas.microsoft.com/office/drawing/2014/main" id="{8D6EAACF-5888-42F8-9C9B-869971248E09}"/>
                  </a:ext>
                </a:extLst>
              </p14:cNvPr>
              <p14:cNvContentPartPr/>
              <p14:nvPr/>
            </p14:nvContentPartPr>
            <p14:xfrm>
              <a:off x="1983435" y="5330990"/>
              <a:ext cx="3222720" cy="9000"/>
            </p14:xfrm>
          </p:contentPart>
        </mc:Choice>
        <mc:Fallback>
          <p:pic>
            <p:nvPicPr>
              <p:cNvPr id="3" name="Ink 2">
                <a:extLst>
                  <a:ext uri="{FF2B5EF4-FFF2-40B4-BE49-F238E27FC236}">
                    <a16:creationId xmlns:a16="http://schemas.microsoft.com/office/drawing/2014/main" id="{8D6EAACF-5888-42F8-9C9B-869971248E09}"/>
                  </a:ext>
                </a:extLst>
              </p:cNvPr>
              <p:cNvPicPr/>
              <p:nvPr/>
            </p:nvPicPr>
            <p:blipFill>
              <a:blip r:embed="rId12"/>
              <a:stretch>
                <a:fillRect/>
              </a:stretch>
            </p:blipFill>
            <p:spPr>
              <a:xfrm>
                <a:off x="1965795" y="5312990"/>
                <a:ext cx="32583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 name="Ink 3">
                <a:extLst>
                  <a:ext uri="{FF2B5EF4-FFF2-40B4-BE49-F238E27FC236}">
                    <a16:creationId xmlns:a16="http://schemas.microsoft.com/office/drawing/2014/main" id="{8180A3F7-9F9A-4858-8122-A225BFC9A9FB}"/>
                  </a:ext>
                </a:extLst>
              </p14:cNvPr>
              <p14:cNvContentPartPr/>
              <p14:nvPr/>
            </p14:nvContentPartPr>
            <p14:xfrm>
              <a:off x="6811395" y="1084430"/>
              <a:ext cx="526320" cy="9000"/>
            </p14:xfrm>
          </p:contentPart>
        </mc:Choice>
        <mc:Fallback>
          <p:pic>
            <p:nvPicPr>
              <p:cNvPr id="4" name="Ink 3">
                <a:extLst>
                  <a:ext uri="{FF2B5EF4-FFF2-40B4-BE49-F238E27FC236}">
                    <a16:creationId xmlns:a16="http://schemas.microsoft.com/office/drawing/2014/main" id="{8180A3F7-9F9A-4858-8122-A225BFC9A9FB}"/>
                  </a:ext>
                </a:extLst>
              </p:cNvPr>
              <p:cNvPicPr/>
              <p:nvPr/>
            </p:nvPicPr>
            <p:blipFill>
              <a:blip r:embed="rId14"/>
              <a:stretch>
                <a:fillRect/>
              </a:stretch>
            </p:blipFill>
            <p:spPr>
              <a:xfrm>
                <a:off x="6793395" y="1066430"/>
                <a:ext cx="5619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 name="Ink 4">
                <a:extLst>
                  <a:ext uri="{FF2B5EF4-FFF2-40B4-BE49-F238E27FC236}">
                    <a16:creationId xmlns:a16="http://schemas.microsoft.com/office/drawing/2014/main" id="{72D80AA5-D7A2-48CD-B0C3-839825C295D7}"/>
                  </a:ext>
                </a:extLst>
              </p14:cNvPr>
              <p14:cNvContentPartPr/>
              <p14:nvPr/>
            </p14:nvContentPartPr>
            <p14:xfrm>
              <a:off x="6966555" y="1347950"/>
              <a:ext cx="510480" cy="16560"/>
            </p14:xfrm>
          </p:contentPart>
        </mc:Choice>
        <mc:Fallback>
          <p:pic>
            <p:nvPicPr>
              <p:cNvPr id="5" name="Ink 4">
                <a:extLst>
                  <a:ext uri="{FF2B5EF4-FFF2-40B4-BE49-F238E27FC236}">
                    <a16:creationId xmlns:a16="http://schemas.microsoft.com/office/drawing/2014/main" id="{72D80AA5-D7A2-48CD-B0C3-839825C295D7}"/>
                  </a:ext>
                </a:extLst>
              </p:cNvPr>
              <p:cNvPicPr/>
              <p:nvPr/>
            </p:nvPicPr>
            <p:blipFill>
              <a:blip r:embed="rId16"/>
              <a:stretch>
                <a:fillRect/>
              </a:stretch>
            </p:blipFill>
            <p:spPr>
              <a:xfrm>
                <a:off x="6948555" y="1330310"/>
                <a:ext cx="5461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 name="Ink 5">
                <a:extLst>
                  <a:ext uri="{FF2B5EF4-FFF2-40B4-BE49-F238E27FC236}">
                    <a16:creationId xmlns:a16="http://schemas.microsoft.com/office/drawing/2014/main" id="{EEFCA40F-3817-40A9-B4A1-C4237C841D26}"/>
                  </a:ext>
                </a:extLst>
              </p14:cNvPr>
              <p14:cNvContentPartPr/>
              <p14:nvPr/>
            </p14:nvContentPartPr>
            <p14:xfrm>
              <a:off x="6873315" y="1634870"/>
              <a:ext cx="495720" cy="360"/>
            </p14:xfrm>
          </p:contentPart>
        </mc:Choice>
        <mc:Fallback>
          <p:pic>
            <p:nvPicPr>
              <p:cNvPr id="6" name="Ink 5">
                <a:extLst>
                  <a:ext uri="{FF2B5EF4-FFF2-40B4-BE49-F238E27FC236}">
                    <a16:creationId xmlns:a16="http://schemas.microsoft.com/office/drawing/2014/main" id="{EEFCA40F-3817-40A9-B4A1-C4237C841D26}"/>
                  </a:ext>
                </a:extLst>
              </p:cNvPr>
              <p:cNvPicPr/>
              <p:nvPr/>
            </p:nvPicPr>
            <p:blipFill>
              <a:blip r:embed="rId18"/>
              <a:stretch>
                <a:fillRect/>
              </a:stretch>
            </p:blipFill>
            <p:spPr>
              <a:xfrm>
                <a:off x="6855315" y="1616870"/>
                <a:ext cx="531360" cy="36000"/>
              </a:xfrm>
              <a:prstGeom prst="rect">
                <a:avLst/>
              </a:prstGeom>
            </p:spPr>
          </p:pic>
        </mc:Fallback>
      </mc:AlternateContent>
    </p:spTree>
    <p:extLst>
      <p:ext uri="{BB962C8B-B14F-4D97-AF65-F5344CB8AC3E}">
        <p14:creationId xmlns:p14="http://schemas.microsoft.com/office/powerpoint/2010/main" val="32418624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3733992"/>
            <a:ext cx="115102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To generate the numbers…</a:t>
            </a:r>
          </a:p>
          <a:p>
            <a:pPr lvl="1"/>
            <a:r>
              <a:rPr lang="en-US" sz="1800" dirty="0"/>
              <a:t>First, it uses </a:t>
            </a:r>
            <a:r>
              <a:rPr lang="en-US" sz="1800" dirty="0" err="1"/>
              <a:t>Math.random</a:t>
            </a:r>
            <a:r>
              <a:rPr lang="en-US" sz="1800" dirty="0"/>
              <a:t>() to generate a number between 0 and 1.</a:t>
            </a:r>
          </a:p>
          <a:p>
            <a:pPr lvl="1"/>
            <a:r>
              <a:rPr lang="en-US" sz="1800" dirty="0"/>
              <a:t>And then it multiples that number by 256 to turn that number to a random one between 0 and 255</a:t>
            </a:r>
          </a:p>
          <a:p>
            <a:pPr lvl="2"/>
            <a:r>
              <a:rPr lang="en-US" sz="1700" dirty="0"/>
              <a:t>Technically there’s a very small chance it might be exactly 256, but let’s just not worry about it.</a:t>
            </a:r>
          </a:p>
          <a:p>
            <a:pPr lvl="1"/>
            <a:r>
              <a:rPr lang="en-US" sz="1800" dirty="0"/>
              <a:t>And then we wrap all of that in a call to </a:t>
            </a:r>
            <a:r>
              <a:rPr lang="en-US" sz="1800" dirty="0" err="1"/>
              <a:t>Math.floor</a:t>
            </a:r>
            <a:r>
              <a:rPr lang="en-US" sz="1800" dirty="0"/>
              <a:t>, which truncates the decimal</a:t>
            </a:r>
          </a:p>
          <a:p>
            <a:pPr lvl="2"/>
            <a:r>
              <a:rPr lang="en-US" sz="1700" dirty="0"/>
              <a:t>i.e., it will ensure we get a whole number.</a:t>
            </a:r>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p:pic>
        <p:nvPicPr>
          <p:cNvPr id="10" name="Picture 9" descr="Text&#10;&#10;Description automatically generated">
            <a:extLst>
              <a:ext uri="{FF2B5EF4-FFF2-40B4-BE49-F238E27FC236}">
                <a16:creationId xmlns:a16="http://schemas.microsoft.com/office/drawing/2014/main" id="{8869AC95-FDB1-4CF6-92E3-D0305A9F736B}"/>
              </a:ext>
            </a:extLst>
          </p:cNvPr>
          <p:cNvPicPr>
            <a:picLocks noChangeAspect="1"/>
          </p:cNvPicPr>
          <p:nvPr/>
        </p:nvPicPr>
        <p:blipFill>
          <a:blip r:embed="rId2"/>
          <a:stretch>
            <a:fillRect/>
          </a:stretch>
        </p:blipFill>
        <p:spPr>
          <a:xfrm>
            <a:off x="1637990" y="50803"/>
            <a:ext cx="9417534" cy="3683189"/>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C94018A1-792E-4AA9-9D36-7B253E11FA88}"/>
                  </a:ext>
                </a:extLst>
              </p14:cNvPr>
              <p14:cNvContentPartPr/>
              <p14:nvPr/>
            </p14:nvContentPartPr>
            <p14:xfrm>
              <a:off x="5222715" y="1122950"/>
              <a:ext cx="1261440" cy="360"/>
            </p14:xfrm>
          </p:contentPart>
        </mc:Choice>
        <mc:Fallback>
          <p:pic>
            <p:nvPicPr>
              <p:cNvPr id="11" name="Ink 10">
                <a:extLst>
                  <a:ext uri="{FF2B5EF4-FFF2-40B4-BE49-F238E27FC236}">
                    <a16:creationId xmlns:a16="http://schemas.microsoft.com/office/drawing/2014/main" id="{C94018A1-792E-4AA9-9D36-7B253E11FA88}"/>
                  </a:ext>
                </a:extLst>
              </p:cNvPr>
              <p:cNvPicPr/>
              <p:nvPr/>
            </p:nvPicPr>
            <p:blipFill>
              <a:blip r:embed="rId4"/>
              <a:stretch>
                <a:fillRect/>
              </a:stretch>
            </p:blipFill>
            <p:spPr>
              <a:xfrm>
                <a:off x="5213715" y="1113950"/>
                <a:ext cx="127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F9ABAE47-EA9B-48E6-8C44-48BCB88AB3B4}"/>
                  </a:ext>
                </a:extLst>
              </p14:cNvPr>
              <p14:cNvContentPartPr/>
              <p14:nvPr/>
            </p14:nvContentPartPr>
            <p14:xfrm>
              <a:off x="5455275" y="1355870"/>
              <a:ext cx="1286280" cy="360"/>
            </p14:xfrm>
          </p:contentPart>
        </mc:Choice>
        <mc:Fallback>
          <p:pic>
            <p:nvPicPr>
              <p:cNvPr id="12" name="Ink 11">
                <a:extLst>
                  <a:ext uri="{FF2B5EF4-FFF2-40B4-BE49-F238E27FC236}">
                    <a16:creationId xmlns:a16="http://schemas.microsoft.com/office/drawing/2014/main" id="{F9ABAE47-EA9B-48E6-8C44-48BCB88AB3B4}"/>
                  </a:ext>
                </a:extLst>
              </p:cNvPr>
              <p:cNvPicPr/>
              <p:nvPr/>
            </p:nvPicPr>
            <p:blipFill>
              <a:blip r:embed="rId6"/>
              <a:stretch>
                <a:fillRect/>
              </a:stretch>
            </p:blipFill>
            <p:spPr>
              <a:xfrm>
                <a:off x="5446278" y="1346870"/>
                <a:ext cx="1303915"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A15A2726-03B1-4A4A-8368-5CA84A180CA0}"/>
                  </a:ext>
                </a:extLst>
              </p14:cNvPr>
              <p14:cNvContentPartPr/>
              <p14:nvPr/>
            </p14:nvContentPartPr>
            <p14:xfrm>
              <a:off x="5346555" y="1626950"/>
              <a:ext cx="1281600" cy="55440"/>
            </p14:xfrm>
          </p:contentPart>
        </mc:Choice>
        <mc:Fallback>
          <p:pic>
            <p:nvPicPr>
              <p:cNvPr id="13" name="Ink 12">
                <a:extLst>
                  <a:ext uri="{FF2B5EF4-FFF2-40B4-BE49-F238E27FC236}">
                    <a16:creationId xmlns:a16="http://schemas.microsoft.com/office/drawing/2014/main" id="{A15A2726-03B1-4A4A-8368-5CA84A180CA0}"/>
                  </a:ext>
                </a:extLst>
              </p:cNvPr>
              <p:cNvPicPr/>
              <p:nvPr/>
            </p:nvPicPr>
            <p:blipFill>
              <a:blip r:embed="rId8"/>
              <a:stretch>
                <a:fillRect/>
              </a:stretch>
            </p:blipFill>
            <p:spPr>
              <a:xfrm>
                <a:off x="5337555" y="1618008"/>
                <a:ext cx="1299240" cy="7296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F44973A6-3C46-464A-8678-3C56159C4B3B}"/>
                  </a:ext>
                </a:extLst>
              </p14:cNvPr>
              <p14:cNvContentPartPr/>
              <p14:nvPr/>
            </p14:nvContentPartPr>
            <p14:xfrm>
              <a:off x="2254515" y="5051990"/>
              <a:ext cx="1757520" cy="9000"/>
            </p14:xfrm>
          </p:contentPart>
        </mc:Choice>
        <mc:Fallback>
          <p:pic>
            <p:nvPicPr>
              <p:cNvPr id="14" name="Ink 13">
                <a:extLst>
                  <a:ext uri="{FF2B5EF4-FFF2-40B4-BE49-F238E27FC236}">
                    <a16:creationId xmlns:a16="http://schemas.microsoft.com/office/drawing/2014/main" id="{F44973A6-3C46-464A-8678-3C56159C4B3B}"/>
                  </a:ext>
                </a:extLst>
              </p:cNvPr>
              <p:cNvPicPr/>
              <p:nvPr/>
            </p:nvPicPr>
            <p:blipFill>
              <a:blip r:embed="rId10"/>
              <a:stretch>
                <a:fillRect/>
              </a:stretch>
            </p:blipFill>
            <p:spPr>
              <a:xfrm>
                <a:off x="2245515" y="5042990"/>
                <a:ext cx="17751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 name="Ink 2">
                <a:extLst>
                  <a:ext uri="{FF2B5EF4-FFF2-40B4-BE49-F238E27FC236}">
                    <a16:creationId xmlns:a16="http://schemas.microsoft.com/office/drawing/2014/main" id="{8D6EAACF-5888-42F8-9C9B-869971248E09}"/>
                  </a:ext>
                </a:extLst>
              </p14:cNvPr>
              <p14:cNvContentPartPr/>
              <p14:nvPr/>
            </p14:nvContentPartPr>
            <p14:xfrm>
              <a:off x="1983435" y="5330990"/>
              <a:ext cx="3222720" cy="9000"/>
            </p14:xfrm>
          </p:contentPart>
        </mc:Choice>
        <mc:Fallback>
          <p:pic>
            <p:nvPicPr>
              <p:cNvPr id="3" name="Ink 2">
                <a:extLst>
                  <a:ext uri="{FF2B5EF4-FFF2-40B4-BE49-F238E27FC236}">
                    <a16:creationId xmlns:a16="http://schemas.microsoft.com/office/drawing/2014/main" id="{8D6EAACF-5888-42F8-9C9B-869971248E09}"/>
                  </a:ext>
                </a:extLst>
              </p:cNvPr>
              <p:cNvPicPr/>
              <p:nvPr/>
            </p:nvPicPr>
            <p:blipFill>
              <a:blip r:embed="rId12"/>
              <a:stretch>
                <a:fillRect/>
              </a:stretch>
            </p:blipFill>
            <p:spPr>
              <a:xfrm>
                <a:off x="1965433" y="5312990"/>
                <a:ext cx="3258364"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 name="Ink 3">
                <a:extLst>
                  <a:ext uri="{FF2B5EF4-FFF2-40B4-BE49-F238E27FC236}">
                    <a16:creationId xmlns:a16="http://schemas.microsoft.com/office/drawing/2014/main" id="{8180A3F7-9F9A-4858-8122-A225BFC9A9FB}"/>
                  </a:ext>
                </a:extLst>
              </p14:cNvPr>
              <p14:cNvContentPartPr/>
              <p14:nvPr/>
            </p14:nvContentPartPr>
            <p14:xfrm>
              <a:off x="6811395" y="1084430"/>
              <a:ext cx="526320" cy="9000"/>
            </p14:xfrm>
          </p:contentPart>
        </mc:Choice>
        <mc:Fallback>
          <p:pic>
            <p:nvPicPr>
              <p:cNvPr id="4" name="Ink 3">
                <a:extLst>
                  <a:ext uri="{FF2B5EF4-FFF2-40B4-BE49-F238E27FC236}">
                    <a16:creationId xmlns:a16="http://schemas.microsoft.com/office/drawing/2014/main" id="{8180A3F7-9F9A-4858-8122-A225BFC9A9FB}"/>
                  </a:ext>
                </a:extLst>
              </p:cNvPr>
              <p:cNvPicPr/>
              <p:nvPr/>
            </p:nvPicPr>
            <p:blipFill>
              <a:blip r:embed="rId14"/>
              <a:stretch>
                <a:fillRect/>
              </a:stretch>
            </p:blipFill>
            <p:spPr>
              <a:xfrm>
                <a:off x="6793395" y="1066430"/>
                <a:ext cx="5619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 name="Ink 4">
                <a:extLst>
                  <a:ext uri="{FF2B5EF4-FFF2-40B4-BE49-F238E27FC236}">
                    <a16:creationId xmlns:a16="http://schemas.microsoft.com/office/drawing/2014/main" id="{72D80AA5-D7A2-48CD-B0C3-839825C295D7}"/>
                  </a:ext>
                </a:extLst>
              </p14:cNvPr>
              <p14:cNvContentPartPr/>
              <p14:nvPr/>
            </p14:nvContentPartPr>
            <p14:xfrm>
              <a:off x="6966555" y="1347950"/>
              <a:ext cx="510480" cy="16560"/>
            </p14:xfrm>
          </p:contentPart>
        </mc:Choice>
        <mc:Fallback>
          <p:pic>
            <p:nvPicPr>
              <p:cNvPr id="5" name="Ink 4">
                <a:extLst>
                  <a:ext uri="{FF2B5EF4-FFF2-40B4-BE49-F238E27FC236}">
                    <a16:creationId xmlns:a16="http://schemas.microsoft.com/office/drawing/2014/main" id="{72D80AA5-D7A2-48CD-B0C3-839825C295D7}"/>
                  </a:ext>
                </a:extLst>
              </p:cNvPr>
              <p:cNvPicPr/>
              <p:nvPr/>
            </p:nvPicPr>
            <p:blipFill>
              <a:blip r:embed="rId16"/>
              <a:stretch>
                <a:fillRect/>
              </a:stretch>
            </p:blipFill>
            <p:spPr>
              <a:xfrm>
                <a:off x="6948555" y="1329550"/>
                <a:ext cx="546120" cy="52992"/>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 name="Ink 5">
                <a:extLst>
                  <a:ext uri="{FF2B5EF4-FFF2-40B4-BE49-F238E27FC236}">
                    <a16:creationId xmlns:a16="http://schemas.microsoft.com/office/drawing/2014/main" id="{EEFCA40F-3817-40A9-B4A1-C4237C841D26}"/>
                  </a:ext>
                </a:extLst>
              </p14:cNvPr>
              <p14:cNvContentPartPr/>
              <p14:nvPr/>
            </p14:nvContentPartPr>
            <p14:xfrm>
              <a:off x="6873315" y="1634870"/>
              <a:ext cx="495720" cy="360"/>
            </p14:xfrm>
          </p:contentPart>
        </mc:Choice>
        <mc:Fallback>
          <p:pic>
            <p:nvPicPr>
              <p:cNvPr id="6" name="Ink 5">
                <a:extLst>
                  <a:ext uri="{FF2B5EF4-FFF2-40B4-BE49-F238E27FC236}">
                    <a16:creationId xmlns:a16="http://schemas.microsoft.com/office/drawing/2014/main" id="{EEFCA40F-3817-40A9-B4A1-C4237C841D26}"/>
                  </a:ext>
                </a:extLst>
              </p:cNvPr>
              <p:cNvPicPr/>
              <p:nvPr/>
            </p:nvPicPr>
            <p:blipFill>
              <a:blip r:embed="rId18"/>
              <a:stretch>
                <a:fillRect/>
              </a:stretch>
            </p:blipFill>
            <p:spPr>
              <a:xfrm>
                <a:off x="6855315" y="1616870"/>
                <a:ext cx="5313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 name="Ink 7">
                <a:extLst>
                  <a:ext uri="{FF2B5EF4-FFF2-40B4-BE49-F238E27FC236}">
                    <a16:creationId xmlns:a16="http://schemas.microsoft.com/office/drawing/2014/main" id="{83E76411-1BAD-476D-956A-1BD785FEFCC3}"/>
                  </a:ext>
                </a:extLst>
              </p14:cNvPr>
              <p14:cNvContentPartPr/>
              <p14:nvPr/>
            </p14:nvContentPartPr>
            <p14:xfrm>
              <a:off x="5214795" y="5996630"/>
              <a:ext cx="1058760" cy="24480"/>
            </p14:xfrm>
          </p:contentPart>
        </mc:Choice>
        <mc:Fallback>
          <p:pic>
            <p:nvPicPr>
              <p:cNvPr id="8" name="Ink 7">
                <a:extLst>
                  <a:ext uri="{FF2B5EF4-FFF2-40B4-BE49-F238E27FC236}">
                    <a16:creationId xmlns:a16="http://schemas.microsoft.com/office/drawing/2014/main" id="{83E76411-1BAD-476D-956A-1BD785FEFCC3}"/>
                  </a:ext>
                </a:extLst>
              </p:cNvPr>
              <p:cNvPicPr/>
              <p:nvPr/>
            </p:nvPicPr>
            <p:blipFill>
              <a:blip r:embed="rId20"/>
              <a:stretch>
                <a:fillRect/>
              </a:stretch>
            </p:blipFill>
            <p:spPr>
              <a:xfrm>
                <a:off x="5206155" y="5987630"/>
                <a:ext cx="1076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 name="Ink 8">
                <a:extLst>
                  <a:ext uri="{FF2B5EF4-FFF2-40B4-BE49-F238E27FC236}">
                    <a16:creationId xmlns:a16="http://schemas.microsoft.com/office/drawing/2014/main" id="{0898F339-CC6B-498D-AB00-5B2452E35B90}"/>
                  </a:ext>
                </a:extLst>
              </p14:cNvPr>
              <p14:cNvContentPartPr/>
              <p14:nvPr/>
            </p14:nvContentPartPr>
            <p14:xfrm>
              <a:off x="4060275" y="1106750"/>
              <a:ext cx="891360" cy="24480"/>
            </p14:xfrm>
          </p:contentPart>
        </mc:Choice>
        <mc:Fallback>
          <p:pic>
            <p:nvPicPr>
              <p:cNvPr id="9" name="Ink 8">
                <a:extLst>
                  <a:ext uri="{FF2B5EF4-FFF2-40B4-BE49-F238E27FC236}">
                    <a16:creationId xmlns:a16="http://schemas.microsoft.com/office/drawing/2014/main" id="{0898F339-CC6B-498D-AB00-5B2452E35B90}"/>
                  </a:ext>
                </a:extLst>
              </p:cNvPr>
              <p:cNvPicPr/>
              <p:nvPr/>
            </p:nvPicPr>
            <p:blipFill>
              <a:blip r:embed="rId22"/>
              <a:stretch>
                <a:fillRect/>
              </a:stretch>
            </p:blipFill>
            <p:spPr>
              <a:xfrm>
                <a:off x="4051635" y="1097750"/>
                <a:ext cx="9090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A7E40299-AEDE-4996-9B55-509289287EC9}"/>
                  </a:ext>
                </a:extLst>
              </p14:cNvPr>
              <p14:cNvContentPartPr/>
              <p14:nvPr/>
            </p14:nvContentPartPr>
            <p14:xfrm>
              <a:off x="4300755" y="1332470"/>
              <a:ext cx="842760" cy="360"/>
            </p14:xfrm>
          </p:contentPart>
        </mc:Choice>
        <mc:Fallback>
          <p:pic>
            <p:nvPicPr>
              <p:cNvPr id="15" name="Ink 14">
                <a:extLst>
                  <a:ext uri="{FF2B5EF4-FFF2-40B4-BE49-F238E27FC236}">
                    <a16:creationId xmlns:a16="http://schemas.microsoft.com/office/drawing/2014/main" id="{A7E40299-AEDE-4996-9B55-509289287EC9}"/>
                  </a:ext>
                </a:extLst>
              </p:cNvPr>
              <p:cNvPicPr/>
              <p:nvPr/>
            </p:nvPicPr>
            <p:blipFill>
              <a:blip r:embed="rId24"/>
              <a:stretch>
                <a:fillRect/>
              </a:stretch>
            </p:blipFill>
            <p:spPr>
              <a:xfrm>
                <a:off x="4291755" y="1323830"/>
                <a:ext cx="860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9D067D67-420C-45C5-9DE6-15ADE7991D58}"/>
                  </a:ext>
                </a:extLst>
              </p14:cNvPr>
              <p14:cNvContentPartPr/>
              <p14:nvPr/>
            </p14:nvContentPartPr>
            <p14:xfrm>
              <a:off x="4176555" y="1658270"/>
              <a:ext cx="955800" cy="360"/>
            </p14:xfrm>
          </p:contentPart>
        </mc:Choice>
        <mc:Fallback>
          <p:pic>
            <p:nvPicPr>
              <p:cNvPr id="16" name="Ink 15">
                <a:extLst>
                  <a:ext uri="{FF2B5EF4-FFF2-40B4-BE49-F238E27FC236}">
                    <a16:creationId xmlns:a16="http://schemas.microsoft.com/office/drawing/2014/main" id="{9D067D67-420C-45C5-9DE6-15ADE7991D58}"/>
                  </a:ext>
                </a:extLst>
              </p:cNvPr>
              <p:cNvPicPr/>
              <p:nvPr/>
            </p:nvPicPr>
            <p:blipFill>
              <a:blip r:embed="rId26"/>
              <a:stretch>
                <a:fillRect/>
              </a:stretch>
            </p:blipFill>
            <p:spPr>
              <a:xfrm>
                <a:off x="4167915" y="1649270"/>
                <a:ext cx="973440" cy="18000"/>
              </a:xfrm>
              <a:prstGeom prst="rect">
                <a:avLst/>
              </a:prstGeom>
            </p:spPr>
          </p:pic>
        </mc:Fallback>
      </mc:AlternateContent>
    </p:spTree>
    <p:extLst>
      <p:ext uri="{BB962C8B-B14F-4D97-AF65-F5344CB8AC3E}">
        <p14:creationId xmlns:p14="http://schemas.microsoft.com/office/powerpoint/2010/main" val="2050239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3733992"/>
            <a:ext cx="115102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For the “string creation” part, there’s two ways presented here.</a:t>
            </a:r>
          </a:p>
          <a:p>
            <a:r>
              <a:rPr lang="en-US" sz="2000" dirty="0"/>
              <a:t>One (currently commented out) is the “normal” way you are probably used to, using string concatenation. </a:t>
            </a:r>
            <a:endParaRPr lang="en-US" sz="1700" dirty="0"/>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p:pic>
        <p:nvPicPr>
          <p:cNvPr id="10" name="Picture 9" descr="Text&#10;&#10;Description automatically generated">
            <a:extLst>
              <a:ext uri="{FF2B5EF4-FFF2-40B4-BE49-F238E27FC236}">
                <a16:creationId xmlns:a16="http://schemas.microsoft.com/office/drawing/2014/main" id="{8869AC95-FDB1-4CF6-92E3-D0305A9F736B}"/>
              </a:ext>
            </a:extLst>
          </p:cNvPr>
          <p:cNvPicPr>
            <a:picLocks noChangeAspect="1"/>
          </p:cNvPicPr>
          <p:nvPr/>
        </p:nvPicPr>
        <p:blipFill>
          <a:blip r:embed="rId2"/>
          <a:stretch>
            <a:fillRect/>
          </a:stretch>
        </p:blipFill>
        <p:spPr>
          <a:xfrm>
            <a:off x="1637990" y="50803"/>
            <a:ext cx="9417534" cy="3683189"/>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F00238F-3A60-4406-B45D-2D1D84B593FE}"/>
                  </a:ext>
                </a:extLst>
              </p14:cNvPr>
              <p14:cNvContentPartPr/>
              <p14:nvPr/>
            </p14:nvContentPartPr>
            <p14:xfrm>
              <a:off x="9965355" y="5090510"/>
              <a:ext cx="1236240" cy="47880"/>
            </p14:xfrm>
          </p:contentPart>
        </mc:Choice>
        <mc:Fallback>
          <p:pic>
            <p:nvPicPr>
              <p:cNvPr id="7" name="Ink 6">
                <a:extLst>
                  <a:ext uri="{FF2B5EF4-FFF2-40B4-BE49-F238E27FC236}">
                    <a16:creationId xmlns:a16="http://schemas.microsoft.com/office/drawing/2014/main" id="{FF00238F-3A60-4406-B45D-2D1D84B593FE}"/>
                  </a:ext>
                </a:extLst>
              </p:cNvPr>
              <p:cNvPicPr/>
              <p:nvPr/>
            </p:nvPicPr>
            <p:blipFill>
              <a:blip r:embed="rId4"/>
              <a:stretch>
                <a:fillRect/>
              </a:stretch>
            </p:blipFill>
            <p:spPr>
              <a:xfrm>
                <a:off x="9956355" y="5081510"/>
                <a:ext cx="12538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D1AA8AA3-7B54-4183-8D2D-0096C492EEC2}"/>
                  </a:ext>
                </a:extLst>
              </p14:cNvPr>
              <p14:cNvContentPartPr/>
              <p14:nvPr/>
            </p14:nvContentPartPr>
            <p14:xfrm>
              <a:off x="650715" y="5455190"/>
              <a:ext cx="1841040" cy="23400"/>
            </p14:xfrm>
          </p:contentPart>
        </mc:Choice>
        <mc:Fallback>
          <p:pic>
            <p:nvPicPr>
              <p:cNvPr id="17" name="Ink 16">
                <a:extLst>
                  <a:ext uri="{FF2B5EF4-FFF2-40B4-BE49-F238E27FC236}">
                    <a16:creationId xmlns:a16="http://schemas.microsoft.com/office/drawing/2014/main" id="{D1AA8AA3-7B54-4183-8D2D-0096C492EEC2}"/>
                  </a:ext>
                </a:extLst>
              </p:cNvPr>
              <p:cNvPicPr/>
              <p:nvPr/>
            </p:nvPicPr>
            <p:blipFill>
              <a:blip r:embed="rId6"/>
              <a:stretch>
                <a:fillRect/>
              </a:stretch>
            </p:blipFill>
            <p:spPr>
              <a:xfrm>
                <a:off x="641715" y="5446550"/>
                <a:ext cx="18586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5FCCFE2D-614A-4580-90C7-40C70035B516}"/>
                  </a:ext>
                </a:extLst>
              </p14:cNvPr>
              <p14:cNvContentPartPr/>
              <p14:nvPr/>
            </p14:nvContentPartPr>
            <p14:xfrm>
              <a:off x="2539635" y="1742870"/>
              <a:ext cx="7765920" cy="877680"/>
            </p14:xfrm>
          </p:contentPart>
        </mc:Choice>
        <mc:Fallback>
          <p:pic>
            <p:nvPicPr>
              <p:cNvPr id="18" name="Ink 17">
                <a:extLst>
                  <a:ext uri="{FF2B5EF4-FFF2-40B4-BE49-F238E27FC236}">
                    <a16:creationId xmlns:a16="http://schemas.microsoft.com/office/drawing/2014/main" id="{5FCCFE2D-614A-4580-90C7-40C70035B516}"/>
                  </a:ext>
                </a:extLst>
              </p:cNvPr>
              <p:cNvPicPr/>
              <p:nvPr/>
            </p:nvPicPr>
            <p:blipFill>
              <a:blip r:embed="rId8"/>
              <a:stretch>
                <a:fillRect/>
              </a:stretch>
            </p:blipFill>
            <p:spPr>
              <a:xfrm>
                <a:off x="2530995" y="1733870"/>
                <a:ext cx="7783560" cy="895320"/>
              </a:xfrm>
              <a:prstGeom prst="rect">
                <a:avLst/>
              </a:prstGeom>
            </p:spPr>
          </p:pic>
        </mc:Fallback>
      </mc:AlternateContent>
    </p:spTree>
    <p:extLst>
      <p:ext uri="{BB962C8B-B14F-4D97-AF65-F5344CB8AC3E}">
        <p14:creationId xmlns:p14="http://schemas.microsoft.com/office/powerpoint/2010/main" val="32850545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3733992"/>
            <a:ext cx="115102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JavaScript has an alternative way for doing things like this, using what is known as </a:t>
            </a:r>
            <a:r>
              <a:rPr lang="en-US" sz="2000" b="1" dirty="0"/>
              <a:t>string templating</a:t>
            </a:r>
            <a:r>
              <a:rPr lang="en-US" sz="2000" dirty="0"/>
              <a:t>.</a:t>
            </a:r>
            <a:endParaRPr lang="en-US" sz="1700" dirty="0"/>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p:pic>
        <p:nvPicPr>
          <p:cNvPr id="10" name="Picture 9" descr="Text&#10;&#10;Description automatically generated">
            <a:extLst>
              <a:ext uri="{FF2B5EF4-FFF2-40B4-BE49-F238E27FC236}">
                <a16:creationId xmlns:a16="http://schemas.microsoft.com/office/drawing/2014/main" id="{8869AC95-FDB1-4CF6-92E3-D0305A9F736B}"/>
              </a:ext>
            </a:extLst>
          </p:cNvPr>
          <p:cNvPicPr>
            <a:picLocks noChangeAspect="1"/>
          </p:cNvPicPr>
          <p:nvPr/>
        </p:nvPicPr>
        <p:blipFill>
          <a:blip r:embed="rId2"/>
          <a:stretch>
            <a:fillRect/>
          </a:stretch>
        </p:blipFill>
        <p:spPr>
          <a:xfrm>
            <a:off x="1637990" y="50803"/>
            <a:ext cx="9417534" cy="3683189"/>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20F7B78-9452-4795-8E8A-6D6075068372}"/>
                  </a:ext>
                </a:extLst>
              </p14:cNvPr>
              <p14:cNvContentPartPr/>
              <p14:nvPr/>
            </p14:nvContentPartPr>
            <p14:xfrm>
              <a:off x="10712804" y="4627074"/>
              <a:ext cx="685440" cy="16560"/>
            </p14:xfrm>
          </p:contentPart>
        </mc:Choice>
        <mc:Fallback>
          <p:pic>
            <p:nvPicPr>
              <p:cNvPr id="3" name="Ink 2">
                <a:extLst>
                  <a:ext uri="{FF2B5EF4-FFF2-40B4-BE49-F238E27FC236}">
                    <a16:creationId xmlns:a16="http://schemas.microsoft.com/office/drawing/2014/main" id="{120F7B78-9452-4795-8E8A-6D6075068372}"/>
                  </a:ext>
                </a:extLst>
              </p:cNvPr>
              <p:cNvPicPr/>
              <p:nvPr/>
            </p:nvPicPr>
            <p:blipFill>
              <a:blip r:embed="rId4"/>
              <a:stretch>
                <a:fillRect/>
              </a:stretch>
            </p:blipFill>
            <p:spPr>
              <a:xfrm>
                <a:off x="10703804" y="4618434"/>
                <a:ext cx="7030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2035FA1B-A7BC-4E9F-9869-DE93992FD410}"/>
                  </a:ext>
                </a:extLst>
              </p14:cNvPr>
              <p14:cNvContentPartPr/>
              <p14:nvPr/>
            </p14:nvContentPartPr>
            <p14:xfrm>
              <a:off x="650715" y="4997990"/>
              <a:ext cx="1388520" cy="40680"/>
            </p14:xfrm>
          </p:contentPart>
        </mc:Choice>
        <mc:Fallback>
          <p:pic>
            <p:nvPicPr>
              <p:cNvPr id="4" name="Ink 3">
                <a:extLst>
                  <a:ext uri="{FF2B5EF4-FFF2-40B4-BE49-F238E27FC236}">
                    <a16:creationId xmlns:a16="http://schemas.microsoft.com/office/drawing/2014/main" id="{2035FA1B-A7BC-4E9F-9869-DE93992FD410}"/>
                  </a:ext>
                </a:extLst>
              </p:cNvPr>
              <p:cNvPicPr/>
              <p:nvPr/>
            </p:nvPicPr>
            <p:blipFill>
              <a:blip r:embed="rId6"/>
              <a:stretch>
                <a:fillRect/>
              </a:stretch>
            </p:blipFill>
            <p:spPr>
              <a:xfrm>
                <a:off x="641715" y="4988990"/>
                <a:ext cx="14061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0E27143F-473C-4CF1-BC86-D86216D0EFD5}"/>
                  </a:ext>
                </a:extLst>
              </p14:cNvPr>
              <p14:cNvContentPartPr/>
              <p14:nvPr/>
            </p14:nvContentPartPr>
            <p14:xfrm>
              <a:off x="2618115" y="2501030"/>
              <a:ext cx="7867440" cy="1026000"/>
            </p14:xfrm>
          </p:contentPart>
        </mc:Choice>
        <mc:Fallback>
          <p:pic>
            <p:nvPicPr>
              <p:cNvPr id="5" name="Ink 4">
                <a:extLst>
                  <a:ext uri="{FF2B5EF4-FFF2-40B4-BE49-F238E27FC236}">
                    <a16:creationId xmlns:a16="http://schemas.microsoft.com/office/drawing/2014/main" id="{0E27143F-473C-4CF1-BC86-D86216D0EFD5}"/>
                  </a:ext>
                </a:extLst>
              </p:cNvPr>
              <p:cNvPicPr/>
              <p:nvPr/>
            </p:nvPicPr>
            <p:blipFill>
              <a:blip r:embed="rId8"/>
              <a:stretch>
                <a:fillRect/>
              </a:stretch>
            </p:blipFill>
            <p:spPr>
              <a:xfrm>
                <a:off x="2609475" y="2492030"/>
                <a:ext cx="7885080" cy="1043640"/>
              </a:xfrm>
              <a:prstGeom prst="rect">
                <a:avLst/>
              </a:prstGeom>
            </p:spPr>
          </p:pic>
        </mc:Fallback>
      </mc:AlternateContent>
    </p:spTree>
    <p:extLst>
      <p:ext uri="{BB962C8B-B14F-4D97-AF65-F5344CB8AC3E}">
        <p14:creationId xmlns:p14="http://schemas.microsoft.com/office/powerpoint/2010/main" val="4266218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3733992"/>
            <a:ext cx="115102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String templating is a string that is enclosed with the backtick character:  ` </a:t>
            </a:r>
          </a:p>
          <a:p>
            <a:pPr lvl="1"/>
            <a:r>
              <a:rPr lang="en-US" sz="1800" dirty="0"/>
              <a:t>That’s the one that shares a keyboard key with the ~ character, right below the escape key on your keyboard!)</a:t>
            </a:r>
            <a:endParaRPr lang="en-US" sz="1700" dirty="0"/>
          </a:p>
          <a:p>
            <a:r>
              <a:rPr lang="en-US" sz="1700" dirty="0"/>
              <a:t>And it makes it easy to specify variables inside of it.</a:t>
            </a:r>
          </a:p>
          <a:p>
            <a:pPr lvl="1"/>
            <a:r>
              <a:rPr lang="en-US" sz="1500" dirty="0"/>
              <a:t>Any time you need to use a variable, you wrap it around a ${  and a }</a:t>
            </a:r>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p:pic>
        <p:nvPicPr>
          <p:cNvPr id="10" name="Picture 9" descr="Text&#10;&#10;Description automatically generated">
            <a:extLst>
              <a:ext uri="{FF2B5EF4-FFF2-40B4-BE49-F238E27FC236}">
                <a16:creationId xmlns:a16="http://schemas.microsoft.com/office/drawing/2014/main" id="{8869AC95-FDB1-4CF6-92E3-D0305A9F736B}"/>
              </a:ext>
            </a:extLst>
          </p:cNvPr>
          <p:cNvPicPr>
            <a:picLocks noChangeAspect="1"/>
          </p:cNvPicPr>
          <p:nvPr/>
        </p:nvPicPr>
        <p:blipFill>
          <a:blip r:embed="rId2"/>
          <a:stretch>
            <a:fillRect/>
          </a:stretch>
        </p:blipFill>
        <p:spPr>
          <a:xfrm>
            <a:off x="1637990" y="50803"/>
            <a:ext cx="9417534" cy="3683189"/>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E27143F-473C-4CF1-BC86-D86216D0EFD5}"/>
                  </a:ext>
                </a:extLst>
              </p14:cNvPr>
              <p14:cNvContentPartPr/>
              <p14:nvPr/>
            </p14:nvContentPartPr>
            <p14:xfrm>
              <a:off x="2618115" y="2501030"/>
              <a:ext cx="7867440" cy="1026000"/>
            </p14:xfrm>
          </p:contentPart>
        </mc:Choice>
        <mc:Fallback>
          <p:pic>
            <p:nvPicPr>
              <p:cNvPr id="5" name="Ink 4">
                <a:extLst>
                  <a:ext uri="{FF2B5EF4-FFF2-40B4-BE49-F238E27FC236}">
                    <a16:creationId xmlns:a16="http://schemas.microsoft.com/office/drawing/2014/main" id="{0E27143F-473C-4CF1-BC86-D86216D0EFD5}"/>
                  </a:ext>
                </a:extLst>
              </p:cNvPr>
              <p:cNvPicPr/>
              <p:nvPr/>
            </p:nvPicPr>
            <p:blipFill>
              <a:blip r:embed="rId4"/>
              <a:stretch>
                <a:fillRect/>
              </a:stretch>
            </p:blipFill>
            <p:spPr>
              <a:xfrm>
                <a:off x="2609115" y="2492030"/>
                <a:ext cx="7885080" cy="1043640"/>
              </a:xfrm>
              <a:prstGeom prst="rect">
                <a:avLst/>
              </a:prstGeom>
            </p:spPr>
          </p:pic>
        </mc:Fallback>
      </mc:AlternateContent>
    </p:spTree>
    <p:extLst>
      <p:ext uri="{BB962C8B-B14F-4D97-AF65-F5344CB8AC3E}">
        <p14:creationId xmlns:p14="http://schemas.microsoft.com/office/powerpoint/2010/main" val="39082759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3733992"/>
            <a:ext cx="11510275"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However you choose to make your string, we then return it!</a:t>
            </a:r>
            <a:endParaRPr lang="en-US" sz="1500" dirty="0"/>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p:pic>
        <p:nvPicPr>
          <p:cNvPr id="10" name="Picture 9" descr="Text&#10;&#10;Description automatically generated">
            <a:extLst>
              <a:ext uri="{FF2B5EF4-FFF2-40B4-BE49-F238E27FC236}">
                <a16:creationId xmlns:a16="http://schemas.microsoft.com/office/drawing/2014/main" id="{8869AC95-FDB1-4CF6-92E3-D0305A9F736B}"/>
              </a:ext>
            </a:extLst>
          </p:cNvPr>
          <p:cNvPicPr>
            <a:picLocks noChangeAspect="1"/>
          </p:cNvPicPr>
          <p:nvPr/>
        </p:nvPicPr>
        <p:blipFill>
          <a:blip r:embed="rId2"/>
          <a:stretch>
            <a:fillRect/>
          </a:stretch>
        </p:blipFill>
        <p:spPr>
          <a:xfrm>
            <a:off x="1637990" y="50803"/>
            <a:ext cx="9417534" cy="3683189"/>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3CACBFE-0974-4F7F-BB56-6AA335753BED}"/>
                  </a:ext>
                </a:extLst>
              </p14:cNvPr>
              <p14:cNvContentPartPr/>
              <p14:nvPr/>
            </p14:nvContentPartPr>
            <p14:xfrm>
              <a:off x="2781915" y="3471230"/>
              <a:ext cx="1867320" cy="360"/>
            </p14:xfrm>
          </p:contentPart>
        </mc:Choice>
        <mc:Fallback>
          <p:pic>
            <p:nvPicPr>
              <p:cNvPr id="3" name="Ink 2">
                <a:extLst>
                  <a:ext uri="{FF2B5EF4-FFF2-40B4-BE49-F238E27FC236}">
                    <a16:creationId xmlns:a16="http://schemas.microsoft.com/office/drawing/2014/main" id="{B3CACBFE-0974-4F7F-BB56-6AA335753BED}"/>
                  </a:ext>
                </a:extLst>
              </p:cNvPr>
              <p:cNvPicPr/>
              <p:nvPr/>
            </p:nvPicPr>
            <p:blipFill>
              <a:blip r:embed="rId4"/>
              <a:stretch>
                <a:fillRect/>
              </a:stretch>
            </p:blipFill>
            <p:spPr>
              <a:xfrm>
                <a:off x="2772915" y="3462230"/>
                <a:ext cx="1884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D4E4802-CB26-4C39-9B55-A84B76F79CAC}"/>
                  </a:ext>
                </a:extLst>
              </p14:cNvPr>
              <p14:cNvContentPartPr/>
              <p14:nvPr/>
            </p14:nvContentPartPr>
            <p14:xfrm>
              <a:off x="6547875" y="4571750"/>
              <a:ext cx="794520" cy="101160"/>
            </p14:xfrm>
          </p:contentPart>
        </mc:Choice>
        <mc:Fallback>
          <p:pic>
            <p:nvPicPr>
              <p:cNvPr id="4" name="Ink 3">
                <a:extLst>
                  <a:ext uri="{FF2B5EF4-FFF2-40B4-BE49-F238E27FC236}">
                    <a16:creationId xmlns:a16="http://schemas.microsoft.com/office/drawing/2014/main" id="{BD4E4802-CB26-4C39-9B55-A84B76F79CAC}"/>
                  </a:ext>
                </a:extLst>
              </p:cNvPr>
              <p:cNvPicPr/>
              <p:nvPr/>
            </p:nvPicPr>
            <p:blipFill>
              <a:blip r:embed="rId6"/>
              <a:stretch>
                <a:fillRect/>
              </a:stretch>
            </p:blipFill>
            <p:spPr>
              <a:xfrm>
                <a:off x="6538875" y="4562750"/>
                <a:ext cx="812160" cy="118800"/>
              </a:xfrm>
              <a:prstGeom prst="rect">
                <a:avLst/>
              </a:prstGeom>
            </p:spPr>
          </p:pic>
        </mc:Fallback>
      </mc:AlternateContent>
    </p:spTree>
    <p:extLst>
      <p:ext uri="{BB962C8B-B14F-4D97-AF65-F5344CB8AC3E}">
        <p14:creationId xmlns:p14="http://schemas.microsoft.com/office/powerpoint/2010/main" val="11557819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5202529"/>
            <a:ext cx="11510275" cy="202575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Now that we have this nice function, let’s use it!</a:t>
            </a:r>
          </a:p>
          <a:p>
            <a:r>
              <a:rPr lang="en-US" sz="2000" dirty="0"/>
              <a:t>Specifically, we’ll call it when we are specifying the style for the inner view.</a:t>
            </a:r>
          </a:p>
          <a:p>
            <a:pPr lvl="1"/>
            <a:r>
              <a:rPr lang="en-US" sz="1800" dirty="0"/>
              <a:t>Note: I removed the style from the outer view. </a:t>
            </a:r>
            <a:endParaRPr lang="en-US" sz="1300" dirty="0"/>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p:pic>
        <p:nvPicPr>
          <p:cNvPr id="6" name="Picture 5" descr="Text&#10;&#10;Description automatically generated">
            <a:extLst>
              <a:ext uri="{FF2B5EF4-FFF2-40B4-BE49-F238E27FC236}">
                <a16:creationId xmlns:a16="http://schemas.microsoft.com/office/drawing/2014/main" id="{BF692F91-B38E-40D0-8E9C-F45531811ECE}"/>
              </a:ext>
            </a:extLst>
          </p:cNvPr>
          <p:cNvPicPr>
            <a:picLocks noChangeAspect="1"/>
          </p:cNvPicPr>
          <p:nvPr/>
        </p:nvPicPr>
        <p:blipFill>
          <a:blip r:embed="rId2"/>
          <a:stretch>
            <a:fillRect/>
          </a:stretch>
        </p:blipFill>
        <p:spPr>
          <a:xfrm>
            <a:off x="1142745" y="0"/>
            <a:ext cx="9906509" cy="5759746"/>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D4820795-177F-4BE7-B85C-A85D4EB50C65}"/>
                  </a:ext>
                </a:extLst>
              </p14:cNvPr>
              <p14:cNvContentPartPr/>
              <p14:nvPr/>
            </p14:nvContentPartPr>
            <p14:xfrm>
              <a:off x="6919755" y="1059950"/>
              <a:ext cx="2830680" cy="156960"/>
            </p14:xfrm>
          </p:contentPart>
        </mc:Choice>
        <mc:Fallback>
          <p:pic>
            <p:nvPicPr>
              <p:cNvPr id="7" name="Ink 6">
                <a:extLst>
                  <a:ext uri="{FF2B5EF4-FFF2-40B4-BE49-F238E27FC236}">
                    <a16:creationId xmlns:a16="http://schemas.microsoft.com/office/drawing/2014/main" id="{D4820795-177F-4BE7-B85C-A85D4EB50C65}"/>
                  </a:ext>
                </a:extLst>
              </p:cNvPr>
              <p:cNvPicPr/>
              <p:nvPr/>
            </p:nvPicPr>
            <p:blipFill>
              <a:blip r:embed="rId4"/>
              <a:stretch>
                <a:fillRect/>
              </a:stretch>
            </p:blipFill>
            <p:spPr>
              <a:xfrm>
                <a:off x="6911115" y="1051310"/>
                <a:ext cx="28483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53845D79-EDE1-4BBE-A381-D18F12E3C162}"/>
                  </a:ext>
                </a:extLst>
              </p14:cNvPr>
              <p14:cNvContentPartPr/>
              <p14:nvPr/>
            </p14:nvContentPartPr>
            <p14:xfrm>
              <a:off x="2208435" y="6578390"/>
              <a:ext cx="7344000" cy="24480"/>
            </p14:xfrm>
          </p:contentPart>
        </mc:Choice>
        <mc:Fallback>
          <p:pic>
            <p:nvPicPr>
              <p:cNvPr id="8" name="Ink 7">
                <a:extLst>
                  <a:ext uri="{FF2B5EF4-FFF2-40B4-BE49-F238E27FC236}">
                    <a16:creationId xmlns:a16="http://schemas.microsoft.com/office/drawing/2014/main" id="{53845D79-EDE1-4BBE-A381-D18F12E3C162}"/>
                  </a:ext>
                </a:extLst>
              </p:cNvPr>
              <p:cNvPicPr/>
              <p:nvPr/>
            </p:nvPicPr>
            <p:blipFill>
              <a:blip r:embed="rId6"/>
              <a:stretch>
                <a:fillRect/>
              </a:stretch>
            </p:blipFill>
            <p:spPr>
              <a:xfrm>
                <a:off x="2199795" y="6569750"/>
                <a:ext cx="7361640" cy="42120"/>
              </a:xfrm>
              <a:prstGeom prst="rect">
                <a:avLst/>
              </a:prstGeom>
            </p:spPr>
          </p:pic>
        </mc:Fallback>
      </mc:AlternateContent>
    </p:spTree>
    <p:extLst>
      <p:ext uri="{BB962C8B-B14F-4D97-AF65-F5344CB8AC3E}">
        <p14:creationId xmlns:p14="http://schemas.microsoft.com/office/powerpoint/2010/main" val="35606971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5202529"/>
            <a:ext cx="11510275" cy="202575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Now that we have this nice function, let’s use it!</a:t>
            </a:r>
          </a:p>
          <a:p>
            <a:r>
              <a:rPr lang="en-US" sz="2000" dirty="0"/>
              <a:t>Specifically, we’ll call it when we are specifying the style for the inner view.</a:t>
            </a:r>
          </a:p>
          <a:p>
            <a:pPr lvl="1"/>
            <a:r>
              <a:rPr lang="en-US" sz="1800" dirty="0"/>
              <a:t>Note: I removed the style from the outer view. </a:t>
            </a:r>
            <a:endParaRPr lang="en-US" sz="1300" dirty="0"/>
          </a:p>
          <a:p>
            <a:endParaRPr lang="en-US" sz="2000" dirty="0"/>
          </a:p>
        </p:txBody>
      </p:sp>
      <p:sp>
        <p:nvSpPr>
          <p:cNvPr id="22" name="TextBox 21">
            <a:extLst>
              <a:ext uri="{FF2B5EF4-FFF2-40B4-BE49-F238E27FC236}">
                <a16:creationId xmlns:a16="http://schemas.microsoft.com/office/drawing/2014/main" id="{A0A74108-D424-43CB-8232-DB34E4ABCE26}"/>
              </a:ext>
            </a:extLst>
          </p:cNvPr>
          <p:cNvSpPr txBox="1"/>
          <p:nvPr/>
        </p:nvSpPr>
        <p:spPr>
          <a:xfrm>
            <a:off x="5493383" y="3733992"/>
            <a:ext cx="1706749" cy="369332"/>
          </a:xfrm>
          <a:prstGeom prst="rect">
            <a:avLst/>
          </a:prstGeom>
          <a:noFill/>
        </p:spPr>
        <p:txBody>
          <a:bodyPr wrap="none" rtlCol="0">
            <a:spAutoFit/>
          </a:bodyPr>
          <a:lstStyle/>
          <a:p>
            <a:r>
              <a:rPr lang="en-US" i="1" dirty="0"/>
              <a:t>ColorScreen.js</a:t>
            </a:r>
          </a:p>
        </p:txBody>
      </p:sp>
      <p:pic>
        <p:nvPicPr>
          <p:cNvPr id="6" name="Picture 5" descr="Text&#10;&#10;Description automatically generated">
            <a:extLst>
              <a:ext uri="{FF2B5EF4-FFF2-40B4-BE49-F238E27FC236}">
                <a16:creationId xmlns:a16="http://schemas.microsoft.com/office/drawing/2014/main" id="{BF692F91-B38E-40D0-8E9C-F45531811ECE}"/>
              </a:ext>
            </a:extLst>
          </p:cNvPr>
          <p:cNvPicPr>
            <a:picLocks noChangeAspect="1"/>
          </p:cNvPicPr>
          <p:nvPr/>
        </p:nvPicPr>
        <p:blipFill>
          <a:blip r:embed="rId2"/>
          <a:stretch>
            <a:fillRect/>
          </a:stretch>
        </p:blipFill>
        <p:spPr>
          <a:xfrm>
            <a:off x="1142745" y="0"/>
            <a:ext cx="9906509" cy="5759746"/>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D4820795-177F-4BE7-B85C-A85D4EB50C65}"/>
                  </a:ext>
                </a:extLst>
              </p14:cNvPr>
              <p14:cNvContentPartPr/>
              <p14:nvPr/>
            </p14:nvContentPartPr>
            <p14:xfrm>
              <a:off x="6919755" y="1059950"/>
              <a:ext cx="2830680" cy="156960"/>
            </p14:xfrm>
          </p:contentPart>
        </mc:Choice>
        <mc:Fallback>
          <p:pic>
            <p:nvPicPr>
              <p:cNvPr id="7" name="Ink 6">
                <a:extLst>
                  <a:ext uri="{FF2B5EF4-FFF2-40B4-BE49-F238E27FC236}">
                    <a16:creationId xmlns:a16="http://schemas.microsoft.com/office/drawing/2014/main" id="{D4820795-177F-4BE7-B85C-A85D4EB50C65}"/>
                  </a:ext>
                </a:extLst>
              </p:cNvPr>
              <p:cNvPicPr/>
              <p:nvPr/>
            </p:nvPicPr>
            <p:blipFill>
              <a:blip r:embed="rId4"/>
              <a:stretch>
                <a:fillRect/>
              </a:stretch>
            </p:blipFill>
            <p:spPr>
              <a:xfrm>
                <a:off x="6910755" y="1050950"/>
                <a:ext cx="28483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53845D79-EDE1-4BBE-A381-D18F12E3C162}"/>
                  </a:ext>
                </a:extLst>
              </p14:cNvPr>
              <p14:cNvContentPartPr/>
              <p14:nvPr/>
            </p14:nvContentPartPr>
            <p14:xfrm>
              <a:off x="2208435" y="6578390"/>
              <a:ext cx="7344000" cy="24480"/>
            </p14:xfrm>
          </p:contentPart>
        </mc:Choice>
        <mc:Fallback>
          <p:pic>
            <p:nvPicPr>
              <p:cNvPr id="8" name="Ink 7">
                <a:extLst>
                  <a:ext uri="{FF2B5EF4-FFF2-40B4-BE49-F238E27FC236}">
                    <a16:creationId xmlns:a16="http://schemas.microsoft.com/office/drawing/2014/main" id="{53845D79-EDE1-4BBE-A381-D18F12E3C162}"/>
                  </a:ext>
                </a:extLst>
              </p:cNvPr>
              <p:cNvPicPr/>
              <p:nvPr/>
            </p:nvPicPr>
            <p:blipFill>
              <a:blip r:embed="rId6"/>
              <a:stretch>
                <a:fillRect/>
              </a:stretch>
            </p:blipFill>
            <p:spPr>
              <a:xfrm>
                <a:off x="2199435" y="6569390"/>
                <a:ext cx="7361641" cy="42120"/>
              </a:xfrm>
              <a:prstGeom prst="rect">
                <a:avLst/>
              </a:prstGeom>
            </p:spPr>
          </p:pic>
        </mc:Fallback>
      </mc:AlternateContent>
    </p:spTree>
    <p:extLst>
      <p:ext uri="{BB962C8B-B14F-4D97-AF65-F5344CB8AC3E}">
        <p14:creationId xmlns:p14="http://schemas.microsoft.com/office/powerpoint/2010/main" val="1942268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6" y="1916352"/>
            <a:ext cx="6480815"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And now we’ve got a lovely little app that generates random colors!</a:t>
            </a:r>
          </a:p>
          <a:p>
            <a:r>
              <a:rPr lang="en-US" sz="2000" dirty="0"/>
              <a:t>You can “refresh” your app (and in so doing, generate a new random color), by saving your code with ctrl-s</a:t>
            </a:r>
          </a:p>
          <a:p>
            <a:pPr lvl="1"/>
            <a:r>
              <a:rPr lang="en-US" sz="1100" dirty="0"/>
              <a:t>Just as you have been to have your changes immediately reflected on your app!</a:t>
            </a:r>
          </a:p>
          <a:p>
            <a:endParaRPr lang="en-US" sz="2000" dirty="0"/>
          </a:p>
        </p:txBody>
      </p:sp>
      <p:pic>
        <p:nvPicPr>
          <p:cNvPr id="4" name="Picture 3" descr="A picture containing timeline&#10;&#10;Description automatically generated">
            <a:extLst>
              <a:ext uri="{FF2B5EF4-FFF2-40B4-BE49-F238E27FC236}">
                <a16:creationId xmlns:a16="http://schemas.microsoft.com/office/drawing/2014/main" id="{0700AED9-8B2A-474C-83A3-79227E5063C1}"/>
              </a:ext>
            </a:extLst>
          </p:cNvPr>
          <p:cNvPicPr>
            <a:picLocks noChangeAspect="1"/>
          </p:cNvPicPr>
          <p:nvPr/>
        </p:nvPicPr>
        <p:blipFill>
          <a:blip r:embed="rId2"/>
          <a:stretch>
            <a:fillRect/>
          </a:stretch>
        </p:blipFill>
        <p:spPr>
          <a:xfrm>
            <a:off x="6926196" y="200865"/>
            <a:ext cx="4953255" cy="3130711"/>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875F0E90-E527-454F-AE1A-456B8C0FD445}"/>
              </a:ext>
            </a:extLst>
          </p:cNvPr>
          <p:cNvPicPr>
            <a:picLocks noChangeAspect="1"/>
          </p:cNvPicPr>
          <p:nvPr/>
        </p:nvPicPr>
        <p:blipFill>
          <a:blip r:embed="rId3"/>
          <a:stretch>
            <a:fillRect/>
          </a:stretch>
        </p:blipFill>
        <p:spPr>
          <a:xfrm>
            <a:off x="6926196" y="3331576"/>
            <a:ext cx="4877051" cy="2235315"/>
          </a:xfrm>
          <a:prstGeom prst="rect">
            <a:avLst/>
          </a:prstGeom>
        </p:spPr>
      </p:pic>
      <p:pic>
        <p:nvPicPr>
          <p:cNvPr id="11" name="Picture 10" descr="A picture containing timeline&#10;&#10;Description automatically generated">
            <a:extLst>
              <a:ext uri="{FF2B5EF4-FFF2-40B4-BE49-F238E27FC236}">
                <a16:creationId xmlns:a16="http://schemas.microsoft.com/office/drawing/2014/main" id="{1A25E678-C232-4AB0-9014-A63B0E011932}"/>
              </a:ext>
            </a:extLst>
          </p:cNvPr>
          <p:cNvPicPr>
            <a:picLocks noChangeAspect="1"/>
          </p:cNvPicPr>
          <p:nvPr/>
        </p:nvPicPr>
        <p:blipFill>
          <a:blip r:embed="rId4"/>
          <a:stretch>
            <a:fillRect/>
          </a:stretch>
        </p:blipFill>
        <p:spPr>
          <a:xfrm>
            <a:off x="9089125" y="4943027"/>
            <a:ext cx="2790326" cy="1714108"/>
          </a:xfrm>
          <a:prstGeom prst="rect">
            <a:avLst/>
          </a:prstGeom>
        </p:spPr>
      </p:pic>
    </p:spTree>
    <p:extLst>
      <p:ext uri="{BB962C8B-B14F-4D97-AF65-F5344CB8AC3E}">
        <p14:creationId xmlns:p14="http://schemas.microsoft.com/office/powerpoint/2010/main" val="6849451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Color App</a:t>
            </a:r>
          </a:p>
        </p:txBody>
      </p:sp>
      <p:sp>
        <p:nvSpPr>
          <p:cNvPr id="19" name="Content Placeholder 2">
            <a:extLst>
              <a:ext uri="{FF2B5EF4-FFF2-40B4-BE49-F238E27FC236}">
                <a16:creationId xmlns:a16="http://schemas.microsoft.com/office/drawing/2014/main" id="{943F3079-DF1F-4C78-8803-20BEFA523A06}"/>
              </a:ext>
            </a:extLst>
          </p:cNvPr>
          <p:cNvSpPr txBox="1">
            <a:spLocks/>
          </p:cNvSpPr>
          <p:nvPr/>
        </p:nvSpPr>
        <p:spPr>
          <a:xfrm>
            <a:off x="369175" y="2590528"/>
            <a:ext cx="9534242" cy="37870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sz="2000" dirty="0"/>
          </a:p>
          <a:p>
            <a:r>
              <a:rPr lang="en-US" sz="2000" dirty="0"/>
              <a:t>Now, let’s tackle getting that button to actually do something!</a:t>
            </a:r>
          </a:p>
          <a:p>
            <a:endParaRPr lang="en-US" sz="2000" dirty="0"/>
          </a:p>
          <a:p>
            <a:r>
              <a:rPr lang="en-US" sz="2000" dirty="0"/>
              <a:t>We know it’s going to need the </a:t>
            </a:r>
            <a:r>
              <a:rPr lang="en-US" sz="2000" dirty="0" err="1"/>
              <a:t>onPress</a:t>
            </a:r>
            <a:r>
              <a:rPr lang="en-US" sz="2000" dirty="0"/>
              <a:t> prop, so we can add that now, albeit it is currently empty!</a:t>
            </a:r>
            <a:endParaRPr lang="en-US" sz="1100" dirty="0"/>
          </a:p>
          <a:p>
            <a:endParaRPr lang="en-US" sz="2000" dirty="0"/>
          </a:p>
        </p:txBody>
      </p:sp>
      <p:pic>
        <p:nvPicPr>
          <p:cNvPr id="5" name="Picture 4" descr="Text&#10;&#10;Description automatically generated">
            <a:extLst>
              <a:ext uri="{FF2B5EF4-FFF2-40B4-BE49-F238E27FC236}">
                <a16:creationId xmlns:a16="http://schemas.microsoft.com/office/drawing/2014/main" id="{E0D14D6E-7497-4938-A7FE-4B8201CFE0D5}"/>
              </a:ext>
            </a:extLst>
          </p:cNvPr>
          <p:cNvPicPr>
            <a:picLocks noChangeAspect="1"/>
          </p:cNvPicPr>
          <p:nvPr/>
        </p:nvPicPr>
        <p:blipFill>
          <a:blip r:embed="rId2"/>
          <a:stretch>
            <a:fillRect/>
          </a:stretch>
        </p:blipFill>
        <p:spPr>
          <a:xfrm>
            <a:off x="894506" y="125007"/>
            <a:ext cx="9798554" cy="2406774"/>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F824A8FA-E129-440C-8FD1-E8F5897E5918}"/>
                  </a:ext>
                </a:extLst>
              </p14:cNvPr>
              <p14:cNvContentPartPr/>
              <p14:nvPr/>
            </p14:nvContentPartPr>
            <p14:xfrm>
              <a:off x="4339275" y="4416590"/>
              <a:ext cx="925560" cy="360"/>
            </p14:xfrm>
          </p:contentPart>
        </mc:Choice>
        <mc:Fallback>
          <p:pic>
            <p:nvPicPr>
              <p:cNvPr id="6" name="Ink 5">
                <a:extLst>
                  <a:ext uri="{FF2B5EF4-FFF2-40B4-BE49-F238E27FC236}">
                    <a16:creationId xmlns:a16="http://schemas.microsoft.com/office/drawing/2014/main" id="{F824A8FA-E129-440C-8FD1-E8F5897E5918}"/>
                  </a:ext>
                </a:extLst>
              </p:cNvPr>
              <p:cNvPicPr/>
              <p:nvPr/>
            </p:nvPicPr>
            <p:blipFill>
              <a:blip r:embed="rId4"/>
              <a:stretch>
                <a:fillRect/>
              </a:stretch>
            </p:blipFill>
            <p:spPr>
              <a:xfrm>
                <a:off x="4330275" y="4407950"/>
                <a:ext cx="943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683D8BB1-79C2-46F6-9D13-8C9D99CF0E11}"/>
                  </a:ext>
                </a:extLst>
              </p14:cNvPr>
              <p14:cNvContentPartPr/>
              <p14:nvPr/>
            </p14:nvContentPartPr>
            <p14:xfrm>
              <a:off x="2339835" y="1207550"/>
              <a:ext cx="1095840" cy="9000"/>
            </p14:xfrm>
          </p:contentPart>
        </mc:Choice>
        <mc:Fallback>
          <p:pic>
            <p:nvPicPr>
              <p:cNvPr id="7" name="Ink 6">
                <a:extLst>
                  <a:ext uri="{FF2B5EF4-FFF2-40B4-BE49-F238E27FC236}">
                    <a16:creationId xmlns:a16="http://schemas.microsoft.com/office/drawing/2014/main" id="{683D8BB1-79C2-46F6-9D13-8C9D99CF0E11}"/>
                  </a:ext>
                </a:extLst>
              </p:cNvPr>
              <p:cNvPicPr/>
              <p:nvPr/>
            </p:nvPicPr>
            <p:blipFill>
              <a:blip r:embed="rId6"/>
              <a:stretch>
                <a:fillRect/>
              </a:stretch>
            </p:blipFill>
            <p:spPr>
              <a:xfrm>
                <a:off x="2331195" y="1198550"/>
                <a:ext cx="1113480" cy="26640"/>
              </a:xfrm>
              <a:prstGeom prst="rect">
                <a:avLst/>
              </a:prstGeom>
            </p:spPr>
          </p:pic>
        </mc:Fallback>
      </mc:AlternateContent>
    </p:spTree>
    <p:extLst>
      <p:ext uri="{BB962C8B-B14F-4D97-AF65-F5344CB8AC3E}">
        <p14:creationId xmlns:p14="http://schemas.microsoft.com/office/powerpoint/2010/main" val="40657338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5613</TotalTime>
  <Words>6430</Words>
  <Application>Microsoft Office PowerPoint</Application>
  <PresentationFormat>Widescreen</PresentationFormat>
  <Paragraphs>837</Paragraphs>
  <Slides>112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112</vt:i4>
      </vt:variant>
    </vt:vector>
  </HeadingPairs>
  <TitlesOfParts>
    <vt:vector size="118" baseType="lpstr">
      <vt:lpstr>Calibri</vt:lpstr>
      <vt:lpstr>Consolas</vt:lpstr>
      <vt:lpstr>Garamond</vt:lpstr>
      <vt:lpstr>Sagona Book</vt:lpstr>
      <vt:lpstr>Sagona ExtraLight</vt:lpstr>
      <vt:lpstr>SavonVTI</vt:lpstr>
      <vt:lpstr>Mobile Application Development, Fall 2021  Introduction to State Management Part 1</vt:lpstr>
      <vt:lpstr>Today’s Agenda</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Intro to State!</vt:lpstr>
      <vt:lpstr>Today’s Agenda</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Quick Lifecycle Diagram</vt:lpstr>
      <vt:lpstr>Today’s Agenda</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PowerPoint Presentation</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lpstr>Color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767</cp:revision>
  <dcterms:created xsi:type="dcterms:W3CDTF">2020-01-13T18:17:54Z</dcterms:created>
  <dcterms:modified xsi:type="dcterms:W3CDTF">2021-09-21T14:25:37Z</dcterms:modified>
</cp:coreProperties>
</file>